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0693400" cy="7569200"/>
  <p:notesSz cx="10693400" cy="7569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7" d="100"/>
          <a:sy n="57" d="100"/>
        </p:scale>
        <p:origin x="1260" y="4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481" y="2346452"/>
            <a:ext cx="9094788" cy="15895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962" y="4238752"/>
            <a:ext cx="7489825" cy="18923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10/24/2021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1" i="0">
                <a:solidFill>
                  <a:srgbClr val="221F1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10/24/2021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1" i="0">
                <a:solidFill>
                  <a:srgbClr val="221F1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987" y="1740916"/>
            <a:ext cx="4654391" cy="499567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10371" y="1740916"/>
            <a:ext cx="4654391" cy="499567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10/24/2021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1" i="0">
                <a:solidFill>
                  <a:srgbClr val="221F1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10/24/2021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10/24/2021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22624" y="409701"/>
            <a:ext cx="3254501" cy="406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1" i="0">
                <a:solidFill>
                  <a:srgbClr val="221F1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987" y="1740916"/>
            <a:ext cx="9629775" cy="499567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7915" y="7039356"/>
            <a:ext cx="3423920" cy="3784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987" y="7039356"/>
            <a:ext cx="2460942" cy="3784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10/24/2021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703820" y="7039356"/>
            <a:ext cx="2460942" cy="3784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208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MAIN </a:t>
            </a:r>
            <a:r>
              <a:rPr spc="-25" dirty="0"/>
              <a:t>ENTRY</a:t>
            </a:r>
            <a:r>
              <a:rPr spc="-165" dirty="0"/>
              <a:t> </a:t>
            </a:r>
            <a:r>
              <a:rPr spc="-5" dirty="0"/>
              <a:t>TRUSS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739141" y="981457"/>
            <a:ext cx="9340850" cy="6040120"/>
            <a:chOff x="739141" y="981457"/>
            <a:chExt cx="9340850" cy="6040120"/>
          </a:xfrm>
        </p:grpSpPr>
        <p:sp>
          <p:nvSpPr>
            <p:cNvPr id="4" name="object 4"/>
            <p:cNvSpPr/>
            <p:nvPr/>
          </p:nvSpPr>
          <p:spPr>
            <a:xfrm>
              <a:off x="757427" y="1006094"/>
              <a:ext cx="9302496" cy="599516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58189" y="1000505"/>
              <a:ext cx="9302750" cy="6002020"/>
            </a:xfrm>
            <a:custGeom>
              <a:avLst/>
              <a:gdLst/>
              <a:ahLst/>
              <a:cxnLst/>
              <a:rect l="l" t="t" r="r" b="b"/>
              <a:pathLst>
                <a:path w="9302750" h="6002020">
                  <a:moveTo>
                    <a:pt x="0" y="5364022"/>
                  </a:moveTo>
                  <a:lnTo>
                    <a:pt x="0" y="637413"/>
                  </a:lnTo>
                  <a:lnTo>
                    <a:pt x="1752" y="590041"/>
                  </a:lnTo>
                  <a:lnTo>
                    <a:pt x="6946" y="543559"/>
                  </a:lnTo>
                  <a:lnTo>
                    <a:pt x="15430" y="498093"/>
                  </a:lnTo>
                  <a:lnTo>
                    <a:pt x="27101" y="453897"/>
                  </a:lnTo>
                  <a:lnTo>
                    <a:pt x="41833" y="410844"/>
                  </a:lnTo>
                  <a:lnTo>
                    <a:pt x="59474" y="369315"/>
                  </a:lnTo>
                  <a:lnTo>
                    <a:pt x="79933" y="329310"/>
                  </a:lnTo>
                  <a:lnTo>
                    <a:pt x="103060" y="290956"/>
                  </a:lnTo>
                  <a:lnTo>
                    <a:pt x="128727" y="254380"/>
                  </a:lnTo>
                  <a:lnTo>
                    <a:pt x="156832" y="219836"/>
                  </a:lnTo>
                  <a:lnTo>
                    <a:pt x="187236" y="187197"/>
                  </a:lnTo>
                  <a:lnTo>
                    <a:pt x="219811" y="156844"/>
                  </a:lnTo>
                  <a:lnTo>
                    <a:pt x="254431" y="128777"/>
                  </a:lnTo>
                  <a:lnTo>
                    <a:pt x="290969" y="103123"/>
                  </a:lnTo>
                  <a:lnTo>
                    <a:pt x="329310" y="79882"/>
                  </a:lnTo>
                  <a:lnTo>
                    <a:pt x="369316" y="59435"/>
                  </a:lnTo>
                  <a:lnTo>
                    <a:pt x="410870" y="41782"/>
                  </a:lnTo>
                  <a:lnTo>
                    <a:pt x="453847" y="27050"/>
                  </a:lnTo>
                  <a:lnTo>
                    <a:pt x="498106" y="15494"/>
                  </a:lnTo>
                  <a:lnTo>
                    <a:pt x="543560" y="6984"/>
                  </a:lnTo>
                  <a:lnTo>
                    <a:pt x="590041" y="1777"/>
                  </a:lnTo>
                  <a:lnTo>
                    <a:pt x="637413" y="0"/>
                  </a:lnTo>
                  <a:lnTo>
                    <a:pt x="8664956" y="0"/>
                  </a:lnTo>
                  <a:lnTo>
                    <a:pt x="8712327" y="1777"/>
                  </a:lnTo>
                  <a:lnTo>
                    <a:pt x="8758809" y="6984"/>
                  </a:lnTo>
                  <a:lnTo>
                    <a:pt x="8804275" y="15494"/>
                  </a:lnTo>
                  <a:lnTo>
                    <a:pt x="8848470" y="27050"/>
                  </a:lnTo>
                  <a:lnTo>
                    <a:pt x="8891524" y="41782"/>
                  </a:lnTo>
                  <a:lnTo>
                    <a:pt x="8933053" y="59435"/>
                  </a:lnTo>
                  <a:lnTo>
                    <a:pt x="8973058" y="79882"/>
                  </a:lnTo>
                  <a:lnTo>
                    <a:pt x="9011412" y="103123"/>
                  </a:lnTo>
                  <a:lnTo>
                    <a:pt x="9047988" y="128777"/>
                  </a:lnTo>
                  <a:lnTo>
                    <a:pt x="9082532" y="156844"/>
                  </a:lnTo>
                  <a:lnTo>
                    <a:pt x="9115170" y="187197"/>
                  </a:lnTo>
                  <a:lnTo>
                    <a:pt x="9145524" y="219836"/>
                  </a:lnTo>
                  <a:lnTo>
                    <a:pt x="9173591" y="254380"/>
                  </a:lnTo>
                  <a:lnTo>
                    <a:pt x="9199371" y="290956"/>
                  </a:lnTo>
                  <a:lnTo>
                    <a:pt x="9222486" y="329310"/>
                  </a:lnTo>
                  <a:lnTo>
                    <a:pt x="9242933" y="369315"/>
                  </a:lnTo>
                  <a:lnTo>
                    <a:pt x="9260586" y="410844"/>
                  </a:lnTo>
                  <a:lnTo>
                    <a:pt x="9275317" y="453897"/>
                  </a:lnTo>
                  <a:lnTo>
                    <a:pt x="9287002" y="498093"/>
                  </a:lnTo>
                  <a:lnTo>
                    <a:pt x="9295384" y="543559"/>
                  </a:lnTo>
                  <a:lnTo>
                    <a:pt x="9300591" y="590041"/>
                  </a:lnTo>
                  <a:lnTo>
                    <a:pt x="9302368" y="637413"/>
                  </a:lnTo>
                  <a:lnTo>
                    <a:pt x="9302368" y="5364022"/>
                  </a:lnTo>
                  <a:lnTo>
                    <a:pt x="9300591" y="5411419"/>
                  </a:lnTo>
                  <a:lnTo>
                    <a:pt x="9295384" y="5457888"/>
                  </a:lnTo>
                  <a:lnTo>
                    <a:pt x="9287002" y="5503329"/>
                  </a:lnTo>
                  <a:lnTo>
                    <a:pt x="9275317" y="5547588"/>
                  </a:lnTo>
                  <a:lnTo>
                    <a:pt x="9260586" y="5590565"/>
                  </a:lnTo>
                  <a:lnTo>
                    <a:pt x="9242933" y="5632119"/>
                  </a:lnTo>
                  <a:lnTo>
                    <a:pt x="9222486" y="5672137"/>
                  </a:lnTo>
                  <a:lnTo>
                    <a:pt x="9199371" y="5710478"/>
                  </a:lnTo>
                  <a:lnTo>
                    <a:pt x="9173591" y="5747016"/>
                  </a:lnTo>
                  <a:lnTo>
                    <a:pt x="9145524" y="5781636"/>
                  </a:lnTo>
                  <a:lnTo>
                    <a:pt x="9115170" y="5814212"/>
                  </a:lnTo>
                  <a:lnTo>
                    <a:pt x="9082532" y="5844616"/>
                  </a:lnTo>
                  <a:lnTo>
                    <a:pt x="9047988" y="5872721"/>
                  </a:lnTo>
                  <a:lnTo>
                    <a:pt x="9011412" y="5898400"/>
                  </a:lnTo>
                  <a:lnTo>
                    <a:pt x="8973058" y="5921527"/>
                  </a:lnTo>
                  <a:lnTo>
                    <a:pt x="8933053" y="5941987"/>
                  </a:lnTo>
                  <a:lnTo>
                    <a:pt x="8891524" y="5959627"/>
                  </a:lnTo>
                  <a:lnTo>
                    <a:pt x="8848470" y="5974359"/>
                  </a:lnTo>
                  <a:lnTo>
                    <a:pt x="8804275" y="5986030"/>
                  </a:lnTo>
                  <a:lnTo>
                    <a:pt x="8758809" y="5994514"/>
                  </a:lnTo>
                  <a:lnTo>
                    <a:pt x="8712327" y="5999708"/>
                  </a:lnTo>
                  <a:lnTo>
                    <a:pt x="8664956" y="6001461"/>
                  </a:lnTo>
                  <a:lnTo>
                    <a:pt x="637413" y="6001461"/>
                  </a:lnTo>
                  <a:lnTo>
                    <a:pt x="590041" y="5999708"/>
                  </a:lnTo>
                  <a:lnTo>
                    <a:pt x="543560" y="5994514"/>
                  </a:lnTo>
                  <a:lnTo>
                    <a:pt x="498106" y="5986030"/>
                  </a:lnTo>
                  <a:lnTo>
                    <a:pt x="453847" y="5974359"/>
                  </a:lnTo>
                  <a:lnTo>
                    <a:pt x="410870" y="5959627"/>
                  </a:lnTo>
                  <a:lnTo>
                    <a:pt x="369316" y="5941987"/>
                  </a:lnTo>
                  <a:lnTo>
                    <a:pt x="329310" y="5921527"/>
                  </a:lnTo>
                  <a:lnTo>
                    <a:pt x="290969" y="5898400"/>
                  </a:lnTo>
                  <a:lnTo>
                    <a:pt x="254431" y="5872721"/>
                  </a:lnTo>
                  <a:lnTo>
                    <a:pt x="219811" y="5844616"/>
                  </a:lnTo>
                  <a:lnTo>
                    <a:pt x="187236" y="5814212"/>
                  </a:lnTo>
                  <a:lnTo>
                    <a:pt x="156832" y="5781636"/>
                  </a:lnTo>
                  <a:lnTo>
                    <a:pt x="128727" y="5747016"/>
                  </a:lnTo>
                  <a:lnTo>
                    <a:pt x="103060" y="5710478"/>
                  </a:lnTo>
                  <a:lnTo>
                    <a:pt x="79933" y="5672137"/>
                  </a:lnTo>
                  <a:lnTo>
                    <a:pt x="59474" y="5632119"/>
                  </a:lnTo>
                  <a:lnTo>
                    <a:pt x="41833" y="5590565"/>
                  </a:lnTo>
                  <a:lnTo>
                    <a:pt x="27101" y="5547588"/>
                  </a:lnTo>
                  <a:lnTo>
                    <a:pt x="15430" y="5503329"/>
                  </a:lnTo>
                  <a:lnTo>
                    <a:pt x="6946" y="5457888"/>
                  </a:lnTo>
                  <a:lnTo>
                    <a:pt x="1752" y="5411419"/>
                  </a:lnTo>
                  <a:lnTo>
                    <a:pt x="0" y="5364022"/>
                  </a:lnTo>
                  <a:close/>
                </a:path>
              </a:pathLst>
            </a:custGeom>
            <a:ln w="38097">
              <a:solidFill>
                <a:srgbClr val="9F7E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208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MAIN </a:t>
            </a:r>
            <a:r>
              <a:rPr spc="-25" dirty="0"/>
              <a:t>ENTRY</a:t>
            </a:r>
            <a:r>
              <a:rPr spc="-165" dirty="0"/>
              <a:t> </a:t>
            </a:r>
            <a:r>
              <a:rPr spc="-5" dirty="0"/>
              <a:t>TRUSS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739141" y="981457"/>
            <a:ext cx="9340850" cy="6040120"/>
            <a:chOff x="739141" y="981457"/>
            <a:chExt cx="9340850" cy="6040120"/>
          </a:xfrm>
        </p:grpSpPr>
        <p:sp>
          <p:nvSpPr>
            <p:cNvPr id="4" name="object 4"/>
            <p:cNvSpPr/>
            <p:nvPr/>
          </p:nvSpPr>
          <p:spPr>
            <a:xfrm>
              <a:off x="757427" y="1012445"/>
              <a:ext cx="9302496" cy="598881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58189" y="1000505"/>
              <a:ext cx="9302750" cy="6002020"/>
            </a:xfrm>
            <a:custGeom>
              <a:avLst/>
              <a:gdLst/>
              <a:ahLst/>
              <a:cxnLst/>
              <a:rect l="l" t="t" r="r" b="b"/>
              <a:pathLst>
                <a:path w="9302750" h="6002020">
                  <a:moveTo>
                    <a:pt x="0" y="5364022"/>
                  </a:moveTo>
                  <a:lnTo>
                    <a:pt x="0" y="637413"/>
                  </a:lnTo>
                  <a:lnTo>
                    <a:pt x="1752" y="590041"/>
                  </a:lnTo>
                  <a:lnTo>
                    <a:pt x="6946" y="543559"/>
                  </a:lnTo>
                  <a:lnTo>
                    <a:pt x="15430" y="498093"/>
                  </a:lnTo>
                  <a:lnTo>
                    <a:pt x="27101" y="453897"/>
                  </a:lnTo>
                  <a:lnTo>
                    <a:pt x="41833" y="410844"/>
                  </a:lnTo>
                  <a:lnTo>
                    <a:pt x="59474" y="369315"/>
                  </a:lnTo>
                  <a:lnTo>
                    <a:pt x="79933" y="329310"/>
                  </a:lnTo>
                  <a:lnTo>
                    <a:pt x="103060" y="290956"/>
                  </a:lnTo>
                  <a:lnTo>
                    <a:pt x="128727" y="254380"/>
                  </a:lnTo>
                  <a:lnTo>
                    <a:pt x="156832" y="219836"/>
                  </a:lnTo>
                  <a:lnTo>
                    <a:pt x="187236" y="187197"/>
                  </a:lnTo>
                  <a:lnTo>
                    <a:pt x="219811" y="156844"/>
                  </a:lnTo>
                  <a:lnTo>
                    <a:pt x="254431" y="128777"/>
                  </a:lnTo>
                  <a:lnTo>
                    <a:pt x="290969" y="103123"/>
                  </a:lnTo>
                  <a:lnTo>
                    <a:pt x="329310" y="79882"/>
                  </a:lnTo>
                  <a:lnTo>
                    <a:pt x="369316" y="59435"/>
                  </a:lnTo>
                  <a:lnTo>
                    <a:pt x="410870" y="41782"/>
                  </a:lnTo>
                  <a:lnTo>
                    <a:pt x="453847" y="27050"/>
                  </a:lnTo>
                  <a:lnTo>
                    <a:pt x="498106" y="15494"/>
                  </a:lnTo>
                  <a:lnTo>
                    <a:pt x="543560" y="6984"/>
                  </a:lnTo>
                  <a:lnTo>
                    <a:pt x="590041" y="1777"/>
                  </a:lnTo>
                  <a:lnTo>
                    <a:pt x="637413" y="0"/>
                  </a:lnTo>
                  <a:lnTo>
                    <a:pt x="8664956" y="0"/>
                  </a:lnTo>
                  <a:lnTo>
                    <a:pt x="8712327" y="1777"/>
                  </a:lnTo>
                  <a:lnTo>
                    <a:pt x="8758809" y="6984"/>
                  </a:lnTo>
                  <a:lnTo>
                    <a:pt x="8804275" y="15494"/>
                  </a:lnTo>
                  <a:lnTo>
                    <a:pt x="8848470" y="27050"/>
                  </a:lnTo>
                  <a:lnTo>
                    <a:pt x="8891524" y="41782"/>
                  </a:lnTo>
                  <a:lnTo>
                    <a:pt x="8933053" y="59435"/>
                  </a:lnTo>
                  <a:lnTo>
                    <a:pt x="8973058" y="79882"/>
                  </a:lnTo>
                  <a:lnTo>
                    <a:pt x="9011412" y="103123"/>
                  </a:lnTo>
                  <a:lnTo>
                    <a:pt x="9047988" y="128777"/>
                  </a:lnTo>
                  <a:lnTo>
                    <a:pt x="9082532" y="156844"/>
                  </a:lnTo>
                  <a:lnTo>
                    <a:pt x="9115170" y="187197"/>
                  </a:lnTo>
                  <a:lnTo>
                    <a:pt x="9145524" y="219836"/>
                  </a:lnTo>
                  <a:lnTo>
                    <a:pt x="9173591" y="254380"/>
                  </a:lnTo>
                  <a:lnTo>
                    <a:pt x="9199371" y="290956"/>
                  </a:lnTo>
                  <a:lnTo>
                    <a:pt x="9222486" y="329310"/>
                  </a:lnTo>
                  <a:lnTo>
                    <a:pt x="9242933" y="369315"/>
                  </a:lnTo>
                  <a:lnTo>
                    <a:pt x="9260586" y="410844"/>
                  </a:lnTo>
                  <a:lnTo>
                    <a:pt x="9275317" y="453897"/>
                  </a:lnTo>
                  <a:lnTo>
                    <a:pt x="9287002" y="498093"/>
                  </a:lnTo>
                  <a:lnTo>
                    <a:pt x="9295384" y="543559"/>
                  </a:lnTo>
                  <a:lnTo>
                    <a:pt x="9300591" y="590041"/>
                  </a:lnTo>
                  <a:lnTo>
                    <a:pt x="9302368" y="637413"/>
                  </a:lnTo>
                  <a:lnTo>
                    <a:pt x="9302368" y="5364022"/>
                  </a:lnTo>
                  <a:lnTo>
                    <a:pt x="9300591" y="5411419"/>
                  </a:lnTo>
                  <a:lnTo>
                    <a:pt x="9295384" y="5457888"/>
                  </a:lnTo>
                  <a:lnTo>
                    <a:pt x="9287002" y="5503329"/>
                  </a:lnTo>
                  <a:lnTo>
                    <a:pt x="9275317" y="5547588"/>
                  </a:lnTo>
                  <a:lnTo>
                    <a:pt x="9260586" y="5590565"/>
                  </a:lnTo>
                  <a:lnTo>
                    <a:pt x="9242933" y="5632119"/>
                  </a:lnTo>
                  <a:lnTo>
                    <a:pt x="9222486" y="5672137"/>
                  </a:lnTo>
                  <a:lnTo>
                    <a:pt x="9199371" y="5710478"/>
                  </a:lnTo>
                  <a:lnTo>
                    <a:pt x="9173591" y="5747016"/>
                  </a:lnTo>
                  <a:lnTo>
                    <a:pt x="9145524" y="5781636"/>
                  </a:lnTo>
                  <a:lnTo>
                    <a:pt x="9115170" y="5814212"/>
                  </a:lnTo>
                  <a:lnTo>
                    <a:pt x="9082532" y="5844616"/>
                  </a:lnTo>
                  <a:lnTo>
                    <a:pt x="9047988" y="5872721"/>
                  </a:lnTo>
                  <a:lnTo>
                    <a:pt x="9011412" y="5898400"/>
                  </a:lnTo>
                  <a:lnTo>
                    <a:pt x="8973058" y="5921527"/>
                  </a:lnTo>
                  <a:lnTo>
                    <a:pt x="8933053" y="5941987"/>
                  </a:lnTo>
                  <a:lnTo>
                    <a:pt x="8891524" y="5959627"/>
                  </a:lnTo>
                  <a:lnTo>
                    <a:pt x="8848470" y="5974359"/>
                  </a:lnTo>
                  <a:lnTo>
                    <a:pt x="8804275" y="5986030"/>
                  </a:lnTo>
                  <a:lnTo>
                    <a:pt x="8758809" y="5994514"/>
                  </a:lnTo>
                  <a:lnTo>
                    <a:pt x="8712327" y="5999708"/>
                  </a:lnTo>
                  <a:lnTo>
                    <a:pt x="8664956" y="6001461"/>
                  </a:lnTo>
                  <a:lnTo>
                    <a:pt x="637413" y="6001461"/>
                  </a:lnTo>
                  <a:lnTo>
                    <a:pt x="590041" y="5999708"/>
                  </a:lnTo>
                  <a:lnTo>
                    <a:pt x="543560" y="5994514"/>
                  </a:lnTo>
                  <a:lnTo>
                    <a:pt x="498106" y="5986030"/>
                  </a:lnTo>
                  <a:lnTo>
                    <a:pt x="453847" y="5974359"/>
                  </a:lnTo>
                  <a:lnTo>
                    <a:pt x="410870" y="5959627"/>
                  </a:lnTo>
                  <a:lnTo>
                    <a:pt x="369316" y="5941987"/>
                  </a:lnTo>
                  <a:lnTo>
                    <a:pt x="329310" y="5921527"/>
                  </a:lnTo>
                  <a:lnTo>
                    <a:pt x="290969" y="5898400"/>
                  </a:lnTo>
                  <a:lnTo>
                    <a:pt x="254431" y="5872721"/>
                  </a:lnTo>
                  <a:lnTo>
                    <a:pt x="219811" y="5844616"/>
                  </a:lnTo>
                  <a:lnTo>
                    <a:pt x="187236" y="5814212"/>
                  </a:lnTo>
                  <a:lnTo>
                    <a:pt x="156832" y="5781636"/>
                  </a:lnTo>
                  <a:lnTo>
                    <a:pt x="128727" y="5747016"/>
                  </a:lnTo>
                  <a:lnTo>
                    <a:pt x="103060" y="5710478"/>
                  </a:lnTo>
                  <a:lnTo>
                    <a:pt x="79933" y="5672137"/>
                  </a:lnTo>
                  <a:lnTo>
                    <a:pt x="59474" y="5632119"/>
                  </a:lnTo>
                  <a:lnTo>
                    <a:pt x="41833" y="5590565"/>
                  </a:lnTo>
                  <a:lnTo>
                    <a:pt x="27101" y="5547588"/>
                  </a:lnTo>
                  <a:lnTo>
                    <a:pt x="15430" y="5503329"/>
                  </a:lnTo>
                  <a:lnTo>
                    <a:pt x="6946" y="5457888"/>
                  </a:lnTo>
                  <a:lnTo>
                    <a:pt x="1752" y="5411419"/>
                  </a:lnTo>
                  <a:lnTo>
                    <a:pt x="0" y="5364022"/>
                  </a:lnTo>
                  <a:close/>
                </a:path>
              </a:pathLst>
            </a:custGeom>
            <a:ln w="38097">
              <a:solidFill>
                <a:srgbClr val="9F7E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48736" y="409701"/>
            <a:ext cx="4880610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ROUND </a:t>
            </a:r>
            <a:r>
              <a:rPr spc="-35" dirty="0"/>
              <a:t>TABLE</a:t>
            </a:r>
            <a:r>
              <a:rPr spc="-235" dirty="0"/>
              <a:t> </a:t>
            </a:r>
            <a:r>
              <a:rPr spc="-5" dirty="0"/>
              <a:t>ARRANGEMENT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556261" y="996697"/>
            <a:ext cx="4705985" cy="6124575"/>
            <a:chOff x="556261" y="996697"/>
            <a:chExt cx="4705985" cy="6124575"/>
          </a:xfrm>
        </p:grpSpPr>
        <p:sp>
          <p:nvSpPr>
            <p:cNvPr id="4" name="object 4"/>
            <p:cNvSpPr/>
            <p:nvPr/>
          </p:nvSpPr>
          <p:spPr>
            <a:xfrm>
              <a:off x="574547" y="1024121"/>
              <a:ext cx="4668012" cy="607619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75309" y="1015745"/>
              <a:ext cx="4667885" cy="6086475"/>
            </a:xfrm>
            <a:custGeom>
              <a:avLst/>
              <a:gdLst/>
              <a:ahLst/>
              <a:cxnLst/>
              <a:rect l="l" t="t" r="r" b="b"/>
              <a:pathLst>
                <a:path w="4667885" h="6086475">
                  <a:moveTo>
                    <a:pt x="495757" y="0"/>
                  </a:moveTo>
                  <a:lnTo>
                    <a:pt x="4171823" y="0"/>
                  </a:lnTo>
                  <a:lnTo>
                    <a:pt x="4219320" y="2286"/>
                  </a:lnTo>
                  <a:lnTo>
                    <a:pt x="4265676" y="9017"/>
                  </a:lnTo>
                  <a:lnTo>
                    <a:pt x="4310634" y="19939"/>
                  </a:lnTo>
                  <a:lnTo>
                    <a:pt x="4353814" y="34798"/>
                  </a:lnTo>
                  <a:lnTo>
                    <a:pt x="4395089" y="53467"/>
                  </a:lnTo>
                  <a:lnTo>
                    <a:pt x="4434332" y="75692"/>
                  </a:lnTo>
                  <a:lnTo>
                    <a:pt x="4471289" y="101346"/>
                  </a:lnTo>
                  <a:lnTo>
                    <a:pt x="4505706" y="130175"/>
                  </a:lnTo>
                  <a:lnTo>
                    <a:pt x="4537456" y="161798"/>
                  </a:lnTo>
                  <a:lnTo>
                    <a:pt x="4566158" y="196215"/>
                  </a:lnTo>
                  <a:lnTo>
                    <a:pt x="4591812" y="233172"/>
                  </a:lnTo>
                  <a:lnTo>
                    <a:pt x="4614037" y="272415"/>
                  </a:lnTo>
                  <a:lnTo>
                    <a:pt x="4632833" y="313817"/>
                  </a:lnTo>
                  <a:lnTo>
                    <a:pt x="4647692" y="356997"/>
                  </a:lnTo>
                  <a:lnTo>
                    <a:pt x="4658614" y="401828"/>
                  </a:lnTo>
                  <a:lnTo>
                    <a:pt x="4665345" y="448183"/>
                  </a:lnTo>
                  <a:lnTo>
                    <a:pt x="4667504" y="495681"/>
                  </a:lnTo>
                  <a:lnTo>
                    <a:pt x="4667504" y="5590578"/>
                  </a:lnTo>
                  <a:lnTo>
                    <a:pt x="4665345" y="5638152"/>
                  </a:lnTo>
                  <a:lnTo>
                    <a:pt x="4658614" y="5684469"/>
                  </a:lnTo>
                  <a:lnTo>
                    <a:pt x="4647692" y="5729338"/>
                  </a:lnTo>
                  <a:lnTo>
                    <a:pt x="4632833" y="5772543"/>
                  </a:lnTo>
                  <a:lnTo>
                    <a:pt x="4614037" y="5813882"/>
                  </a:lnTo>
                  <a:lnTo>
                    <a:pt x="4591812" y="5853125"/>
                  </a:lnTo>
                  <a:lnTo>
                    <a:pt x="4566158" y="5890056"/>
                  </a:lnTo>
                  <a:lnTo>
                    <a:pt x="4537456" y="5924486"/>
                  </a:lnTo>
                  <a:lnTo>
                    <a:pt x="4505706" y="5956185"/>
                  </a:lnTo>
                  <a:lnTo>
                    <a:pt x="4471289" y="5984963"/>
                  </a:lnTo>
                  <a:lnTo>
                    <a:pt x="4434332" y="6010579"/>
                  </a:lnTo>
                  <a:lnTo>
                    <a:pt x="4395089" y="6032830"/>
                  </a:lnTo>
                  <a:lnTo>
                    <a:pt x="4353814" y="6051524"/>
                  </a:lnTo>
                  <a:lnTo>
                    <a:pt x="4310634" y="6066421"/>
                  </a:lnTo>
                  <a:lnTo>
                    <a:pt x="4265676" y="6077331"/>
                  </a:lnTo>
                  <a:lnTo>
                    <a:pt x="4219320" y="6084036"/>
                  </a:lnTo>
                  <a:lnTo>
                    <a:pt x="4171823" y="6086309"/>
                  </a:lnTo>
                  <a:lnTo>
                    <a:pt x="495757" y="6086309"/>
                  </a:lnTo>
                  <a:lnTo>
                    <a:pt x="448195" y="6084036"/>
                  </a:lnTo>
                  <a:lnTo>
                    <a:pt x="401866" y="6077331"/>
                  </a:lnTo>
                  <a:lnTo>
                    <a:pt x="356997" y="6066421"/>
                  </a:lnTo>
                  <a:lnTo>
                    <a:pt x="313778" y="6051524"/>
                  </a:lnTo>
                  <a:lnTo>
                    <a:pt x="272453" y="6032830"/>
                  </a:lnTo>
                  <a:lnTo>
                    <a:pt x="233210" y="6010579"/>
                  </a:lnTo>
                  <a:lnTo>
                    <a:pt x="196265" y="5984963"/>
                  </a:lnTo>
                  <a:lnTo>
                    <a:pt x="161836" y="5956185"/>
                  </a:lnTo>
                  <a:lnTo>
                    <a:pt x="130124" y="5924486"/>
                  </a:lnTo>
                  <a:lnTo>
                    <a:pt x="101358" y="5890056"/>
                  </a:lnTo>
                  <a:lnTo>
                    <a:pt x="75742" y="5853125"/>
                  </a:lnTo>
                  <a:lnTo>
                    <a:pt x="53479" y="5813882"/>
                  </a:lnTo>
                  <a:lnTo>
                    <a:pt x="34798" y="5772543"/>
                  </a:lnTo>
                  <a:lnTo>
                    <a:pt x="19888" y="5729338"/>
                  </a:lnTo>
                  <a:lnTo>
                    <a:pt x="8978" y="5684469"/>
                  </a:lnTo>
                  <a:lnTo>
                    <a:pt x="2285" y="5638152"/>
                  </a:lnTo>
                  <a:lnTo>
                    <a:pt x="0" y="5590578"/>
                  </a:lnTo>
                  <a:lnTo>
                    <a:pt x="0" y="495681"/>
                  </a:lnTo>
                  <a:lnTo>
                    <a:pt x="2285" y="448183"/>
                  </a:lnTo>
                  <a:lnTo>
                    <a:pt x="8978" y="401828"/>
                  </a:lnTo>
                  <a:lnTo>
                    <a:pt x="19888" y="356997"/>
                  </a:lnTo>
                  <a:lnTo>
                    <a:pt x="34798" y="313817"/>
                  </a:lnTo>
                  <a:lnTo>
                    <a:pt x="53479" y="272415"/>
                  </a:lnTo>
                  <a:lnTo>
                    <a:pt x="75742" y="233172"/>
                  </a:lnTo>
                  <a:lnTo>
                    <a:pt x="101358" y="196215"/>
                  </a:lnTo>
                  <a:lnTo>
                    <a:pt x="130124" y="161798"/>
                  </a:lnTo>
                  <a:lnTo>
                    <a:pt x="161836" y="130175"/>
                  </a:lnTo>
                  <a:lnTo>
                    <a:pt x="196265" y="101346"/>
                  </a:lnTo>
                  <a:lnTo>
                    <a:pt x="233210" y="75692"/>
                  </a:lnTo>
                  <a:lnTo>
                    <a:pt x="272453" y="53467"/>
                  </a:lnTo>
                  <a:lnTo>
                    <a:pt x="313778" y="34798"/>
                  </a:lnTo>
                  <a:lnTo>
                    <a:pt x="356997" y="19939"/>
                  </a:lnTo>
                  <a:lnTo>
                    <a:pt x="401866" y="9017"/>
                  </a:lnTo>
                  <a:lnTo>
                    <a:pt x="448195" y="2286"/>
                  </a:lnTo>
                  <a:lnTo>
                    <a:pt x="495757" y="0"/>
                  </a:lnTo>
                  <a:close/>
                </a:path>
              </a:pathLst>
            </a:custGeom>
            <a:ln w="38097">
              <a:solidFill>
                <a:srgbClr val="9F7E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5486401" y="996697"/>
            <a:ext cx="4705985" cy="6124575"/>
            <a:chOff x="5486401" y="996697"/>
            <a:chExt cx="4705985" cy="6124575"/>
          </a:xfrm>
        </p:grpSpPr>
        <p:sp>
          <p:nvSpPr>
            <p:cNvPr id="7" name="object 7"/>
            <p:cNvSpPr/>
            <p:nvPr/>
          </p:nvSpPr>
          <p:spPr>
            <a:xfrm>
              <a:off x="5509451" y="1021329"/>
              <a:ext cx="4663248" cy="607898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505449" y="1015745"/>
              <a:ext cx="4667885" cy="6086475"/>
            </a:xfrm>
            <a:custGeom>
              <a:avLst/>
              <a:gdLst/>
              <a:ahLst/>
              <a:cxnLst/>
              <a:rect l="l" t="t" r="r" b="b"/>
              <a:pathLst>
                <a:path w="4667884" h="6086475">
                  <a:moveTo>
                    <a:pt x="495808" y="0"/>
                  </a:moveTo>
                  <a:lnTo>
                    <a:pt x="4171823" y="0"/>
                  </a:lnTo>
                  <a:lnTo>
                    <a:pt x="4219321" y="2286"/>
                  </a:lnTo>
                  <a:lnTo>
                    <a:pt x="4265676" y="9017"/>
                  </a:lnTo>
                  <a:lnTo>
                    <a:pt x="4310633" y="19939"/>
                  </a:lnTo>
                  <a:lnTo>
                    <a:pt x="4353814" y="34798"/>
                  </a:lnTo>
                  <a:lnTo>
                    <a:pt x="4395089" y="53467"/>
                  </a:lnTo>
                  <a:lnTo>
                    <a:pt x="4434332" y="75692"/>
                  </a:lnTo>
                  <a:lnTo>
                    <a:pt x="4471289" y="101346"/>
                  </a:lnTo>
                  <a:lnTo>
                    <a:pt x="4505706" y="130175"/>
                  </a:lnTo>
                  <a:lnTo>
                    <a:pt x="4537456" y="161798"/>
                  </a:lnTo>
                  <a:lnTo>
                    <a:pt x="4566158" y="196215"/>
                  </a:lnTo>
                  <a:lnTo>
                    <a:pt x="4591811" y="233172"/>
                  </a:lnTo>
                  <a:lnTo>
                    <a:pt x="4614036" y="272415"/>
                  </a:lnTo>
                  <a:lnTo>
                    <a:pt x="4632833" y="313817"/>
                  </a:lnTo>
                  <a:lnTo>
                    <a:pt x="4647692" y="356997"/>
                  </a:lnTo>
                  <a:lnTo>
                    <a:pt x="4658614" y="401828"/>
                  </a:lnTo>
                  <a:lnTo>
                    <a:pt x="4665345" y="448183"/>
                  </a:lnTo>
                  <a:lnTo>
                    <a:pt x="4667504" y="495681"/>
                  </a:lnTo>
                  <a:lnTo>
                    <a:pt x="4667504" y="5590578"/>
                  </a:lnTo>
                  <a:lnTo>
                    <a:pt x="4665345" y="5638152"/>
                  </a:lnTo>
                  <a:lnTo>
                    <a:pt x="4658614" y="5684469"/>
                  </a:lnTo>
                  <a:lnTo>
                    <a:pt x="4647692" y="5729338"/>
                  </a:lnTo>
                  <a:lnTo>
                    <a:pt x="4632833" y="5772543"/>
                  </a:lnTo>
                  <a:lnTo>
                    <a:pt x="4614036" y="5813882"/>
                  </a:lnTo>
                  <a:lnTo>
                    <a:pt x="4591811" y="5853125"/>
                  </a:lnTo>
                  <a:lnTo>
                    <a:pt x="4566158" y="5890056"/>
                  </a:lnTo>
                  <a:lnTo>
                    <a:pt x="4537456" y="5924486"/>
                  </a:lnTo>
                  <a:lnTo>
                    <a:pt x="4505706" y="5956185"/>
                  </a:lnTo>
                  <a:lnTo>
                    <a:pt x="4471289" y="5984963"/>
                  </a:lnTo>
                  <a:lnTo>
                    <a:pt x="4434332" y="6010579"/>
                  </a:lnTo>
                  <a:lnTo>
                    <a:pt x="4395089" y="6032830"/>
                  </a:lnTo>
                  <a:lnTo>
                    <a:pt x="4353814" y="6051524"/>
                  </a:lnTo>
                  <a:lnTo>
                    <a:pt x="4310633" y="6066421"/>
                  </a:lnTo>
                  <a:lnTo>
                    <a:pt x="4265676" y="6077331"/>
                  </a:lnTo>
                  <a:lnTo>
                    <a:pt x="4219321" y="6084036"/>
                  </a:lnTo>
                  <a:lnTo>
                    <a:pt x="4171823" y="6086309"/>
                  </a:lnTo>
                  <a:lnTo>
                    <a:pt x="495808" y="6086309"/>
                  </a:lnTo>
                  <a:lnTo>
                    <a:pt x="448183" y="6084036"/>
                  </a:lnTo>
                  <a:lnTo>
                    <a:pt x="401827" y="6077331"/>
                  </a:lnTo>
                  <a:lnTo>
                    <a:pt x="356997" y="6066421"/>
                  </a:lnTo>
                  <a:lnTo>
                    <a:pt x="313816" y="6051524"/>
                  </a:lnTo>
                  <a:lnTo>
                    <a:pt x="272414" y="6032830"/>
                  </a:lnTo>
                  <a:lnTo>
                    <a:pt x="233172" y="6010579"/>
                  </a:lnTo>
                  <a:lnTo>
                    <a:pt x="196214" y="5984963"/>
                  </a:lnTo>
                  <a:lnTo>
                    <a:pt x="161798" y="5956185"/>
                  </a:lnTo>
                  <a:lnTo>
                    <a:pt x="130175" y="5924486"/>
                  </a:lnTo>
                  <a:lnTo>
                    <a:pt x="101346" y="5890056"/>
                  </a:lnTo>
                  <a:lnTo>
                    <a:pt x="75691" y="5853125"/>
                  </a:lnTo>
                  <a:lnTo>
                    <a:pt x="53466" y="5813882"/>
                  </a:lnTo>
                  <a:lnTo>
                    <a:pt x="34798" y="5772543"/>
                  </a:lnTo>
                  <a:lnTo>
                    <a:pt x="19938" y="5729338"/>
                  </a:lnTo>
                  <a:lnTo>
                    <a:pt x="9016" y="5684469"/>
                  </a:lnTo>
                  <a:lnTo>
                    <a:pt x="2286" y="5638152"/>
                  </a:lnTo>
                  <a:lnTo>
                    <a:pt x="0" y="5590578"/>
                  </a:lnTo>
                  <a:lnTo>
                    <a:pt x="0" y="495681"/>
                  </a:lnTo>
                  <a:lnTo>
                    <a:pt x="2286" y="448183"/>
                  </a:lnTo>
                  <a:lnTo>
                    <a:pt x="9016" y="401828"/>
                  </a:lnTo>
                  <a:lnTo>
                    <a:pt x="19938" y="356997"/>
                  </a:lnTo>
                  <a:lnTo>
                    <a:pt x="34798" y="313817"/>
                  </a:lnTo>
                  <a:lnTo>
                    <a:pt x="53466" y="272415"/>
                  </a:lnTo>
                  <a:lnTo>
                    <a:pt x="75691" y="233172"/>
                  </a:lnTo>
                  <a:lnTo>
                    <a:pt x="101346" y="196215"/>
                  </a:lnTo>
                  <a:lnTo>
                    <a:pt x="130175" y="161798"/>
                  </a:lnTo>
                  <a:lnTo>
                    <a:pt x="161798" y="130175"/>
                  </a:lnTo>
                  <a:lnTo>
                    <a:pt x="196214" y="101346"/>
                  </a:lnTo>
                  <a:lnTo>
                    <a:pt x="233172" y="75692"/>
                  </a:lnTo>
                  <a:lnTo>
                    <a:pt x="272414" y="53467"/>
                  </a:lnTo>
                  <a:lnTo>
                    <a:pt x="313816" y="34798"/>
                  </a:lnTo>
                  <a:lnTo>
                    <a:pt x="356997" y="19939"/>
                  </a:lnTo>
                  <a:lnTo>
                    <a:pt x="401827" y="9017"/>
                  </a:lnTo>
                  <a:lnTo>
                    <a:pt x="448183" y="2286"/>
                  </a:lnTo>
                  <a:lnTo>
                    <a:pt x="495808" y="0"/>
                  </a:lnTo>
                  <a:close/>
                </a:path>
              </a:pathLst>
            </a:custGeom>
            <a:ln w="38097">
              <a:solidFill>
                <a:srgbClr val="9F7E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09213" y="409701"/>
            <a:ext cx="3619500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35" dirty="0"/>
              <a:t>STAGE </a:t>
            </a:r>
            <a:r>
              <a:rPr spc="-5" dirty="0"/>
              <a:t>DECOR</a:t>
            </a:r>
            <a:r>
              <a:rPr spc="-160" dirty="0"/>
              <a:t> </a:t>
            </a:r>
            <a:r>
              <a:rPr spc="-5" dirty="0"/>
              <a:t>OPTION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594361" y="929641"/>
            <a:ext cx="4657090" cy="3018790"/>
            <a:chOff x="594361" y="929641"/>
            <a:chExt cx="4657090" cy="3018790"/>
          </a:xfrm>
        </p:grpSpPr>
        <p:sp>
          <p:nvSpPr>
            <p:cNvPr id="4" name="object 4"/>
            <p:cNvSpPr/>
            <p:nvPr/>
          </p:nvSpPr>
          <p:spPr>
            <a:xfrm>
              <a:off x="612647" y="952499"/>
              <a:ext cx="4619244" cy="297637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13409" y="948689"/>
              <a:ext cx="4618990" cy="2980690"/>
            </a:xfrm>
            <a:custGeom>
              <a:avLst/>
              <a:gdLst/>
              <a:ahLst/>
              <a:cxnLst/>
              <a:rect l="l" t="t" r="r" b="b"/>
              <a:pathLst>
                <a:path w="4618990" h="2980690">
                  <a:moveTo>
                    <a:pt x="0" y="2663825"/>
                  </a:moveTo>
                  <a:lnTo>
                    <a:pt x="0" y="316611"/>
                  </a:lnTo>
                  <a:lnTo>
                    <a:pt x="3441" y="269875"/>
                  </a:lnTo>
                  <a:lnTo>
                    <a:pt x="13462" y="225425"/>
                  </a:lnTo>
                  <a:lnTo>
                    <a:pt x="29527" y="183387"/>
                  </a:lnTo>
                  <a:lnTo>
                    <a:pt x="51168" y="144525"/>
                  </a:lnTo>
                  <a:lnTo>
                    <a:pt x="77876" y="109220"/>
                  </a:lnTo>
                  <a:lnTo>
                    <a:pt x="109143" y="77850"/>
                  </a:lnTo>
                  <a:lnTo>
                    <a:pt x="144475" y="51180"/>
                  </a:lnTo>
                  <a:lnTo>
                    <a:pt x="183388" y="29591"/>
                  </a:lnTo>
                  <a:lnTo>
                    <a:pt x="225348" y="13462"/>
                  </a:lnTo>
                  <a:lnTo>
                    <a:pt x="269887" y="3428"/>
                  </a:lnTo>
                  <a:lnTo>
                    <a:pt x="316496" y="0"/>
                  </a:lnTo>
                  <a:lnTo>
                    <a:pt x="4302506" y="0"/>
                  </a:lnTo>
                  <a:lnTo>
                    <a:pt x="4349115" y="3428"/>
                  </a:lnTo>
                  <a:lnTo>
                    <a:pt x="4393692" y="13462"/>
                  </a:lnTo>
                  <a:lnTo>
                    <a:pt x="4435602" y="29591"/>
                  </a:lnTo>
                  <a:lnTo>
                    <a:pt x="4474591" y="51180"/>
                  </a:lnTo>
                  <a:lnTo>
                    <a:pt x="4509897" y="77850"/>
                  </a:lnTo>
                  <a:lnTo>
                    <a:pt x="4541139" y="109220"/>
                  </a:lnTo>
                  <a:lnTo>
                    <a:pt x="4567809" y="144525"/>
                  </a:lnTo>
                  <a:lnTo>
                    <a:pt x="4589526" y="183387"/>
                  </a:lnTo>
                  <a:lnTo>
                    <a:pt x="4605528" y="225425"/>
                  </a:lnTo>
                  <a:lnTo>
                    <a:pt x="4615561" y="269875"/>
                  </a:lnTo>
                  <a:lnTo>
                    <a:pt x="4618990" y="316611"/>
                  </a:lnTo>
                  <a:lnTo>
                    <a:pt x="4618990" y="2663825"/>
                  </a:lnTo>
                  <a:lnTo>
                    <a:pt x="4615561" y="2710434"/>
                  </a:lnTo>
                  <a:lnTo>
                    <a:pt x="4605528" y="2754884"/>
                  </a:lnTo>
                  <a:lnTo>
                    <a:pt x="4589526" y="2796921"/>
                  </a:lnTo>
                  <a:lnTo>
                    <a:pt x="4567809" y="2835783"/>
                  </a:lnTo>
                  <a:lnTo>
                    <a:pt x="4541139" y="2871216"/>
                  </a:lnTo>
                  <a:lnTo>
                    <a:pt x="4509897" y="2902458"/>
                  </a:lnTo>
                  <a:lnTo>
                    <a:pt x="4474591" y="2929128"/>
                  </a:lnTo>
                  <a:lnTo>
                    <a:pt x="4435602" y="2950845"/>
                  </a:lnTo>
                  <a:lnTo>
                    <a:pt x="4393692" y="2966847"/>
                  </a:lnTo>
                  <a:lnTo>
                    <a:pt x="4349115" y="2976880"/>
                  </a:lnTo>
                  <a:lnTo>
                    <a:pt x="4302506" y="2980309"/>
                  </a:lnTo>
                  <a:lnTo>
                    <a:pt x="316496" y="2980309"/>
                  </a:lnTo>
                  <a:lnTo>
                    <a:pt x="269887" y="2976880"/>
                  </a:lnTo>
                  <a:lnTo>
                    <a:pt x="225348" y="2966847"/>
                  </a:lnTo>
                  <a:lnTo>
                    <a:pt x="183388" y="2950845"/>
                  </a:lnTo>
                  <a:lnTo>
                    <a:pt x="144475" y="2929128"/>
                  </a:lnTo>
                  <a:lnTo>
                    <a:pt x="109143" y="2902458"/>
                  </a:lnTo>
                  <a:lnTo>
                    <a:pt x="77876" y="2871216"/>
                  </a:lnTo>
                  <a:lnTo>
                    <a:pt x="51168" y="2835783"/>
                  </a:lnTo>
                  <a:lnTo>
                    <a:pt x="29527" y="2796921"/>
                  </a:lnTo>
                  <a:lnTo>
                    <a:pt x="13462" y="2754884"/>
                  </a:lnTo>
                  <a:lnTo>
                    <a:pt x="3441" y="2710434"/>
                  </a:lnTo>
                  <a:lnTo>
                    <a:pt x="0" y="2663825"/>
                  </a:lnTo>
                  <a:close/>
                </a:path>
              </a:pathLst>
            </a:custGeom>
            <a:ln w="38097">
              <a:solidFill>
                <a:srgbClr val="9F7E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5500117" y="929641"/>
            <a:ext cx="4658995" cy="3018790"/>
            <a:chOff x="5500117" y="929641"/>
            <a:chExt cx="4658995" cy="3018790"/>
          </a:xfrm>
        </p:grpSpPr>
        <p:sp>
          <p:nvSpPr>
            <p:cNvPr id="7" name="object 7"/>
            <p:cNvSpPr/>
            <p:nvPr/>
          </p:nvSpPr>
          <p:spPr>
            <a:xfrm>
              <a:off x="5518404" y="952506"/>
              <a:ext cx="4620767" cy="297636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519166" y="948689"/>
              <a:ext cx="4620895" cy="2980690"/>
            </a:xfrm>
            <a:custGeom>
              <a:avLst/>
              <a:gdLst/>
              <a:ahLst/>
              <a:cxnLst/>
              <a:rect l="l" t="t" r="r" b="b"/>
              <a:pathLst>
                <a:path w="4620895" h="2980690">
                  <a:moveTo>
                    <a:pt x="0" y="2663825"/>
                  </a:moveTo>
                  <a:lnTo>
                    <a:pt x="0" y="316611"/>
                  </a:lnTo>
                  <a:lnTo>
                    <a:pt x="3429" y="269875"/>
                  </a:lnTo>
                  <a:lnTo>
                    <a:pt x="13462" y="225425"/>
                  </a:lnTo>
                  <a:lnTo>
                    <a:pt x="29591" y="183387"/>
                  </a:lnTo>
                  <a:lnTo>
                    <a:pt x="51181" y="144525"/>
                  </a:lnTo>
                  <a:lnTo>
                    <a:pt x="77850" y="109220"/>
                  </a:lnTo>
                  <a:lnTo>
                    <a:pt x="109220" y="77850"/>
                  </a:lnTo>
                  <a:lnTo>
                    <a:pt x="144525" y="51180"/>
                  </a:lnTo>
                  <a:lnTo>
                    <a:pt x="183387" y="29591"/>
                  </a:lnTo>
                  <a:lnTo>
                    <a:pt x="225425" y="13462"/>
                  </a:lnTo>
                  <a:lnTo>
                    <a:pt x="270001" y="3428"/>
                  </a:lnTo>
                  <a:lnTo>
                    <a:pt x="316611" y="0"/>
                  </a:lnTo>
                  <a:lnTo>
                    <a:pt x="4303903" y="0"/>
                  </a:lnTo>
                  <a:lnTo>
                    <a:pt x="4350512" y="3428"/>
                  </a:lnTo>
                  <a:lnTo>
                    <a:pt x="4395089" y="13462"/>
                  </a:lnTo>
                  <a:lnTo>
                    <a:pt x="4437126" y="29591"/>
                  </a:lnTo>
                  <a:lnTo>
                    <a:pt x="4475988" y="51180"/>
                  </a:lnTo>
                  <a:lnTo>
                    <a:pt x="4511294" y="77850"/>
                  </a:lnTo>
                  <a:lnTo>
                    <a:pt x="4542663" y="109220"/>
                  </a:lnTo>
                  <a:lnTo>
                    <a:pt x="4569333" y="144525"/>
                  </a:lnTo>
                  <a:lnTo>
                    <a:pt x="4591050" y="183387"/>
                  </a:lnTo>
                  <a:lnTo>
                    <a:pt x="4607052" y="225425"/>
                  </a:lnTo>
                  <a:lnTo>
                    <a:pt x="4617085" y="269875"/>
                  </a:lnTo>
                  <a:lnTo>
                    <a:pt x="4620514" y="316611"/>
                  </a:lnTo>
                  <a:lnTo>
                    <a:pt x="4620514" y="2663825"/>
                  </a:lnTo>
                  <a:lnTo>
                    <a:pt x="4617085" y="2710434"/>
                  </a:lnTo>
                  <a:lnTo>
                    <a:pt x="4607052" y="2754884"/>
                  </a:lnTo>
                  <a:lnTo>
                    <a:pt x="4591050" y="2796921"/>
                  </a:lnTo>
                  <a:lnTo>
                    <a:pt x="4569333" y="2835783"/>
                  </a:lnTo>
                  <a:lnTo>
                    <a:pt x="4542663" y="2871216"/>
                  </a:lnTo>
                  <a:lnTo>
                    <a:pt x="4511294" y="2902458"/>
                  </a:lnTo>
                  <a:lnTo>
                    <a:pt x="4475988" y="2929128"/>
                  </a:lnTo>
                  <a:lnTo>
                    <a:pt x="4437126" y="2950845"/>
                  </a:lnTo>
                  <a:lnTo>
                    <a:pt x="4395089" y="2966847"/>
                  </a:lnTo>
                  <a:lnTo>
                    <a:pt x="4350512" y="2976880"/>
                  </a:lnTo>
                  <a:lnTo>
                    <a:pt x="4303903" y="2980309"/>
                  </a:lnTo>
                  <a:lnTo>
                    <a:pt x="316611" y="2980309"/>
                  </a:lnTo>
                  <a:lnTo>
                    <a:pt x="270001" y="2976880"/>
                  </a:lnTo>
                  <a:lnTo>
                    <a:pt x="225425" y="2966847"/>
                  </a:lnTo>
                  <a:lnTo>
                    <a:pt x="183387" y="2950845"/>
                  </a:lnTo>
                  <a:lnTo>
                    <a:pt x="144525" y="2929128"/>
                  </a:lnTo>
                  <a:lnTo>
                    <a:pt x="109220" y="2902458"/>
                  </a:lnTo>
                  <a:lnTo>
                    <a:pt x="77850" y="2871216"/>
                  </a:lnTo>
                  <a:lnTo>
                    <a:pt x="51181" y="2835783"/>
                  </a:lnTo>
                  <a:lnTo>
                    <a:pt x="29591" y="2796921"/>
                  </a:lnTo>
                  <a:lnTo>
                    <a:pt x="13462" y="2754884"/>
                  </a:lnTo>
                  <a:lnTo>
                    <a:pt x="3429" y="2710434"/>
                  </a:lnTo>
                  <a:lnTo>
                    <a:pt x="0" y="2663825"/>
                  </a:lnTo>
                  <a:close/>
                </a:path>
              </a:pathLst>
            </a:custGeom>
            <a:ln w="38097">
              <a:solidFill>
                <a:srgbClr val="9F7E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594361" y="4094989"/>
            <a:ext cx="4657090" cy="3018790"/>
            <a:chOff x="594361" y="4094989"/>
            <a:chExt cx="4657090" cy="3018790"/>
          </a:xfrm>
        </p:grpSpPr>
        <p:sp>
          <p:nvSpPr>
            <p:cNvPr id="10" name="object 10"/>
            <p:cNvSpPr/>
            <p:nvPr/>
          </p:nvSpPr>
          <p:spPr>
            <a:xfrm>
              <a:off x="617410" y="4119631"/>
              <a:ext cx="4614481" cy="29745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13409" y="4114037"/>
              <a:ext cx="4618990" cy="2980690"/>
            </a:xfrm>
            <a:custGeom>
              <a:avLst/>
              <a:gdLst/>
              <a:ahLst/>
              <a:cxnLst/>
              <a:rect l="l" t="t" r="r" b="b"/>
              <a:pathLst>
                <a:path w="4618990" h="2980690">
                  <a:moveTo>
                    <a:pt x="0" y="2663774"/>
                  </a:moveTo>
                  <a:lnTo>
                    <a:pt x="0" y="316611"/>
                  </a:lnTo>
                  <a:lnTo>
                    <a:pt x="3441" y="269875"/>
                  </a:lnTo>
                  <a:lnTo>
                    <a:pt x="13462" y="225425"/>
                  </a:lnTo>
                  <a:lnTo>
                    <a:pt x="29527" y="183387"/>
                  </a:lnTo>
                  <a:lnTo>
                    <a:pt x="51168" y="144525"/>
                  </a:lnTo>
                  <a:lnTo>
                    <a:pt x="77876" y="109220"/>
                  </a:lnTo>
                  <a:lnTo>
                    <a:pt x="109143" y="77850"/>
                  </a:lnTo>
                  <a:lnTo>
                    <a:pt x="144475" y="51181"/>
                  </a:lnTo>
                  <a:lnTo>
                    <a:pt x="183388" y="29590"/>
                  </a:lnTo>
                  <a:lnTo>
                    <a:pt x="225348" y="13462"/>
                  </a:lnTo>
                  <a:lnTo>
                    <a:pt x="269887" y="3428"/>
                  </a:lnTo>
                  <a:lnTo>
                    <a:pt x="316496" y="0"/>
                  </a:lnTo>
                  <a:lnTo>
                    <a:pt x="4302506" y="0"/>
                  </a:lnTo>
                  <a:lnTo>
                    <a:pt x="4349115" y="3428"/>
                  </a:lnTo>
                  <a:lnTo>
                    <a:pt x="4393692" y="13462"/>
                  </a:lnTo>
                  <a:lnTo>
                    <a:pt x="4435602" y="29590"/>
                  </a:lnTo>
                  <a:lnTo>
                    <a:pt x="4474591" y="51181"/>
                  </a:lnTo>
                  <a:lnTo>
                    <a:pt x="4509897" y="77850"/>
                  </a:lnTo>
                  <a:lnTo>
                    <a:pt x="4541139" y="109220"/>
                  </a:lnTo>
                  <a:lnTo>
                    <a:pt x="4567809" y="144525"/>
                  </a:lnTo>
                  <a:lnTo>
                    <a:pt x="4589526" y="183387"/>
                  </a:lnTo>
                  <a:lnTo>
                    <a:pt x="4605528" y="225425"/>
                  </a:lnTo>
                  <a:lnTo>
                    <a:pt x="4615561" y="269875"/>
                  </a:lnTo>
                  <a:lnTo>
                    <a:pt x="4618990" y="316611"/>
                  </a:lnTo>
                  <a:lnTo>
                    <a:pt x="4618990" y="2663774"/>
                  </a:lnTo>
                  <a:lnTo>
                    <a:pt x="4615561" y="2710383"/>
                  </a:lnTo>
                  <a:lnTo>
                    <a:pt x="4605528" y="2754934"/>
                  </a:lnTo>
                  <a:lnTo>
                    <a:pt x="4589526" y="2796908"/>
                  </a:lnTo>
                  <a:lnTo>
                    <a:pt x="4567809" y="2835821"/>
                  </a:lnTo>
                  <a:lnTo>
                    <a:pt x="4541139" y="2871165"/>
                  </a:lnTo>
                  <a:lnTo>
                    <a:pt x="4509897" y="2902432"/>
                  </a:lnTo>
                  <a:lnTo>
                    <a:pt x="4474591" y="2929140"/>
                  </a:lnTo>
                  <a:lnTo>
                    <a:pt x="4435602" y="2950794"/>
                  </a:lnTo>
                  <a:lnTo>
                    <a:pt x="4393692" y="2966859"/>
                  </a:lnTo>
                  <a:lnTo>
                    <a:pt x="4349115" y="2976880"/>
                  </a:lnTo>
                  <a:lnTo>
                    <a:pt x="4302506" y="2980321"/>
                  </a:lnTo>
                  <a:lnTo>
                    <a:pt x="316496" y="2980321"/>
                  </a:lnTo>
                  <a:lnTo>
                    <a:pt x="269887" y="2976880"/>
                  </a:lnTo>
                  <a:lnTo>
                    <a:pt x="225348" y="2966859"/>
                  </a:lnTo>
                  <a:lnTo>
                    <a:pt x="183388" y="2950794"/>
                  </a:lnTo>
                  <a:lnTo>
                    <a:pt x="144475" y="2929140"/>
                  </a:lnTo>
                  <a:lnTo>
                    <a:pt x="109143" y="2902432"/>
                  </a:lnTo>
                  <a:lnTo>
                    <a:pt x="77876" y="2871165"/>
                  </a:lnTo>
                  <a:lnTo>
                    <a:pt x="51168" y="2835821"/>
                  </a:lnTo>
                  <a:lnTo>
                    <a:pt x="29527" y="2796908"/>
                  </a:lnTo>
                  <a:lnTo>
                    <a:pt x="13462" y="2754934"/>
                  </a:lnTo>
                  <a:lnTo>
                    <a:pt x="3441" y="2710383"/>
                  </a:lnTo>
                  <a:lnTo>
                    <a:pt x="0" y="2663774"/>
                  </a:lnTo>
                  <a:close/>
                </a:path>
              </a:pathLst>
            </a:custGeom>
            <a:ln w="38097">
              <a:solidFill>
                <a:srgbClr val="9F7E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5500117" y="4094989"/>
            <a:ext cx="4658995" cy="3018790"/>
            <a:chOff x="5500117" y="4094989"/>
            <a:chExt cx="4658995" cy="3018790"/>
          </a:xfrm>
        </p:grpSpPr>
        <p:sp>
          <p:nvSpPr>
            <p:cNvPr id="13" name="object 13"/>
            <p:cNvSpPr/>
            <p:nvPr/>
          </p:nvSpPr>
          <p:spPr>
            <a:xfrm>
              <a:off x="5518404" y="4117847"/>
              <a:ext cx="4620767" cy="297637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519166" y="4114037"/>
              <a:ext cx="4620895" cy="2980690"/>
            </a:xfrm>
            <a:custGeom>
              <a:avLst/>
              <a:gdLst/>
              <a:ahLst/>
              <a:cxnLst/>
              <a:rect l="l" t="t" r="r" b="b"/>
              <a:pathLst>
                <a:path w="4620895" h="2980690">
                  <a:moveTo>
                    <a:pt x="0" y="2663774"/>
                  </a:moveTo>
                  <a:lnTo>
                    <a:pt x="0" y="316611"/>
                  </a:lnTo>
                  <a:lnTo>
                    <a:pt x="3429" y="269875"/>
                  </a:lnTo>
                  <a:lnTo>
                    <a:pt x="13462" y="225425"/>
                  </a:lnTo>
                  <a:lnTo>
                    <a:pt x="29591" y="183387"/>
                  </a:lnTo>
                  <a:lnTo>
                    <a:pt x="51181" y="144525"/>
                  </a:lnTo>
                  <a:lnTo>
                    <a:pt x="77850" y="109220"/>
                  </a:lnTo>
                  <a:lnTo>
                    <a:pt x="109220" y="77850"/>
                  </a:lnTo>
                  <a:lnTo>
                    <a:pt x="144525" y="51181"/>
                  </a:lnTo>
                  <a:lnTo>
                    <a:pt x="183387" y="29590"/>
                  </a:lnTo>
                  <a:lnTo>
                    <a:pt x="225425" y="13462"/>
                  </a:lnTo>
                  <a:lnTo>
                    <a:pt x="270001" y="3428"/>
                  </a:lnTo>
                  <a:lnTo>
                    <a:pt x="316611" y="0"/>
                  </a:lnTo>
                  <a:lnTo>
                    <a:pt x="4303903" y="0"/>
                  </a:lnTo>
                  <a:lnTo>
                    <a:pt x="4350512" y="3428"/>
                  </a:lnTo>
                  <a:lnTo>
                    <a:pt x="4395089" y="13462"/>
                  </a:lnTo>
                  <a:lnTo>
                    <a:pt x="4437126" y="29590"/>
                  </a:lnTo>
                  <a:lnTo>
                    <a:pt x="4475988" y="51181"/>
                  </a:lnTo>
                  <a:lnTo>
                    <a:pt x="4511294" y="77850"/>
                  </a:lnTo>
                  <a:lnTo>
                    <a:pt x="4542663" y="109220"/>
                  </a:lnTo>
                  <a:lnTo>
                    <a:pt x="4569333" y="144525"/>
                  </a:lnTo>
                  <a:lnTo>
                    <a:pt x="4591050" y="183387"/>
                  </a:lnTo>
                  <a:lnTo>
                    <a:pt x="4607052" y="225425"/>
                  </a:lnTo>
                  <a:lnTo>
                    <a:pt x="4617085" y="269875"/>
                  </a:lnTo>
                  <a:lnTo>
                    <a:pt x="4620514" y="316611"/>
                  </a:lnTo>
                  <a:lnTo>
                    <a:pt x="4620514" y="2663774"/>
                  </a:lnTo>
                  <a:lnTo>
                    <a:pt x="4617085" y="2710383"/>
                  </a:lnTo>
                  <a:lnTo>
                    <a:pt x="4607052" y="2754934"/>
                  </a:lnTo>
                  <a:lnTo>
                    <a:pt x="4591050" y="2796908"/>
                  </a:lnTo>
                  <a:lnTo>
                    <a:pt x="4569333" y="2835821"/>
                  </a:lnTo>
                  <a:lnTo>
                    <a:pt x="4542663" y="2871165"/>
                  </a:lnTo>
                  <a:lnTo>
                    <a:pt x="4511294" y="2902432"/>
                  </a:lnTo>
                  <a:lnTo>
                    <a:pt x="4475988" y="2929140"/>
                  </a:lnTo>
                  <a:lnTo>
                    <a:pt x="4437126" y="2950794"/>
                  </a:lnTo>
                  <a:lnTo>
                    <a:pt x="4395089" y="2966859"/>
                  </a:lnTo>
                  <a:lnTo>
                    <a:pt x="4350512" y="2976880"/>
                  </a:lnTo>
                  <a:lnTo>
                    <a:pt x="4303903" y="2980321"/>
                  </a:lnTo>
                  <a:lnTo>
                    <a:pt x="316611" y="2980321"/>
                  </a:lnTo>
                  <a:lnTo>
                    <a:pt x="270001" y="2976880"/>
                  </a:lnTo>
                  <a:lnTo>
                    <a:pt x="225425" y="2966859"/>
                  </a:lnTo>
                  <a:lnTo>
                    <a:pt x="183387" y="2950794"/>
                  </a:lnTo>
                  <a:lnTo>
                    <a:pt x="144525" y="2929140"/>
                  </a:lnTo>
                  <a:lnTo>
                    <a:pt x="109220" y="2902432"/>
                  </a:lnTo>
                  <a:lnTo>
                    <a:pt x="77850" y="2871165"/>
                  </a:lnTo>
                  <a:lnTo>
                    <a:pt x="51181" y="2835821"/>
                  </a:lnTo>
                  <a:lnTo>
                    <a:pt x="29591" y="2796908"/>
                  </a:lnTo>
                  <a:lnTo>
                    <a:pt x="13462" y="2754934"/>
                  </a:lnTo>
                  <a:lnTo>
                    <a:pt x="3429" y="2710383"/>
                  </a:lnTo>
                  <a:lnTo>
                    <a:pt x="0" y="2663774"/>
                  </a:lnTo>
                  <a:close/>
                </a:path>
              </a:pathLst>
            </a:custGeom>
            <a:ln w="38097">
              <a:solidFill>
                <a:srgbClr val="9F7E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3">
            <a:extLst>
              <a:ext uri="{FF2B5EF4-FFF2-40B4-BE49-F238E27FC236}">
                <a16:creationId xmlns:a16="http://schemas.microsoft.com/office/drawing/2014/main" id="{D312D4DB-E3DC-492A-80C8-C716EDAA606F}"/>
              </a:ext>
            </a:extLst>
          </p:cNvPr>
          <p:cNvGrpSpPr/>
          <p:nvPr/>
        </p:nvGrpSpPr>
        <p:grpSpPr>
          <a:xfrm>
            <a:off x="594359" y="929639"/>
            <a:ext cx="4657090" cy="3018790"/>
            <a:chOff x="594361" y="929641"/>
            <a:chExt cx="4657090" cy="3018790"/>
          </a:xfrm>
        </p:grpSpPr>
        <p:sp>
          <p:nvSpPr>
            <p:cNvPr id="19" name="object 4">
              <a:extLst>
                <a:ext uri="{FF2B5EF4-FFF2-40B4-BE49-F238E27FC236}">
                  <a16:creationId xmlns:a16="http://schemas.microsoft.com/office/drawing/2014/main" id="{FAC32D9A-0ECD-46FF-A060-2131D59EB940}"/>
                </a:ext>
              </a:extLst>
            </p:cNvPr>
            <p:cNvSpPr/>
            <p:nvPr/>
          </p:nvSpPr>
          <p:spPr>
            <a:xfrm>
              <a:off x="612647" y="952499"/>
              <a:ext cx="4619244" cy="297637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5">
              <a:extLst>
                <a:ext uri="{FF2B5EF4-FFF2-40B4-BE49-F238E27FC236}">
                  <a16:creationId xmlns:a16="http://schemas.microsoft.com/office/drawing/2014/main" id="{0372DBB5-7F0D-4B44-97DC-654E9BDACA0E}"/>
                </a:ext>
              </a:extLst>
            </p:cNvPr>
            <p:cNvSpPr/>
            <p:nvPr/>
          </p:nvSpPr>
          <p:spPr>
            <a:xfrm>
              <a:off x="613409" y="948689"/>
              <a:ext cx="4618990" cy="2980690"/>
            </a:xfrm>
            <a:custGeom>
              <a:avLst/>
              <a:gdLst/>
              <a:ahLst/>
              <a:cxnLst/>
              <a:rect l="l" t="t" r="r" b="b"/>
              <a:pathLst>
                <a:path w="4618990" h="2980690">
                  <a:moveTo>
                    <a:pt x="0" y="2663825"/>
                  </a:moveTo>
                  <a:lnTo>
                    <a:pt x="0" y="316611"/>
                  </a:lnTo>
                  <a:lnTo>
                    <a:pt x="3441" y="269875"/>
                  </a:lnTo>
                  <a:lnTo>
                    <a:pt x="13462" y="225425"/>
                  </a:lnTo>
                  <a:lnTo>
                    <a:pt x="29527" y="183387"/>
                  </a:lnTo>
                  <a:lnTo>
                    <a:pt x="51168" y="144525"/>
                  </a:lnTo>
                  <a:lnTo>
                    <a:pt x="77876" y="109220"/>
                  </a:lnTo>
                  <a:lnTo>
                    <a:pt x="109143" y="77850"/>
                  </a:lnTo>
                  <a:lnTo>
                    <a:pt x="144475" y="51180"/>
                  </a:lnTo>
                  <a:lnTo>
                    <a:pt x="183388" y="29591"/>
                  </a:lnTo>
                  <a:lnTo>
                    <a:pt x="225348" y="13462"/>
                  </a:lnTo>
                  <a:lnTo>
                    <a:pt x="269887" y="3428"/>
                  </a:lnTo>
                  <a:lnTo>
                    <a:pt x="316496" y="0"/>
                  </a:lnTo>
                  <a:lnTo>
                    <a:pt x="4302506" y="0"/>
                  </a:lnTo>
                  <a:lnTo>
                    <a:pt x="4349115" y="3428"/>
                  </a:lnTo>
                  <a:lnTo>
                    <a:pt x="4393692" y="13462"/>
                  </a:lnTo>
                  <a:lnTo>
                    <a:pt x="4435602" y="29591"/>
                  </a:lnTo>
                  <a:lnTo>
                    <a:pt x="4474591" y="51180"/>
                  </a:lnTo>
                  <a:lnTo>
                    <a:pt x="4509897" y="77850"/>
                  </a:lnTo>
                  <a:lnTo>
                    <a:pt x="4541139" y="109220"/>
                  </a:lnTo>
                  <a:lnTo>
                    <a:pt x="4567809" y="144525"/>
                  </a:lnTo>
                  <a:lnTo>
                    <a:pt x="4589526" y="183387"/>
                  </a:lnTo>
                  <a:lnTo>
                    <a:pt x="4605528" y="225425"/>
                  </a:lnTo>
                  <a:lnTo>
                    <a:pt x="4615561" y="269875"/>
                  </a:lnTo>
                  <a:lnTo>
                    <a:pt x="4618990" y="316611"/>
                  </a:lnTo>
                  <a:lnTo>
                    <a:pt x="4618990" y="2663825"/>
                  </a:lnTo>
                  <a:lnTo>
                    <a:pt x="4615561" y="2710434"/>
                  </a:lnTo>
                  <a:lnTo>
                    <a:pt x="4605528" y="2754884"/>
                  </a:lnTo>
                  <a:lnTo>
                    <a:pt x="4589526" y="2796921"/>
                  </a:lnTo>
                  <a:lnTo>
                    <a:pt x="4567809" y="2835783"/>
                  </a:lnTo>
                  <a:lnTo>
                    <a:pt x="4541139" y="2871216"/>
                  </a:lnTo>
                  <a:lnTo>
                    <a:pt x="4509897" y="2902458"/>
                  </a:lnTo>
                  <a:lnTo>
                    <a:pt x="4474591" y="2929128"/>
                  </a:lnTo>
                  <a:lnTo>
                    <a:pt x="4435602" y="2950845"/>
                  </a:lnTo>
                  <a:lnTo>
                    <a:pt x="4393692" y="2966847"/>
                  </a:lnTo>
                  <a:lnTo>
                    <a:pt x="4349115" y="2976880"/>
                  </a:lnTo>
                  <a:lnTo>
                    <a:pt x="4302506" y="2980309"/>
                  </a:lnTo>
                  <a:lnTo>
                    <a:pt x="316496" y="2980309"/>
                  </a:lnTo>
                  <a:lnTo>
                    <a:pt x="269887" y="2976880"/>
                  </a:lnTo>
                  <a:lnTo>
                    <a:pt x="225348" y="2966847"/>
                  </a:lnTo>
                  <a:lnTo>
                    <a:pt x="183388" y="2950845"/>
                  </a:lnTo>
                  <a:lnTo>
                    <a:pt x="144475" y="2929128"/>
                  </a:lnTo>
                  <a:lnTo>
                    <a:pt x="109143" y="2902458"/>
                  </a:lnTo>
                  <a:lnTo>
                    <a:pt x="77876" y="2871216"/>
                  </a:lnTo>
                  <a:lnTo>
                    <a:pt x="51168" y="2835783"/>
                  </a:lnTo>
                  <a:lnTo>
                    <a:pt x="29527" y="2796921"/>
                  </a:lnTo>
                  <a:lnTo>
                    <a:pt x="13462" y="2754884"/>
                  </a:lnTo>
                  <a:lnTo>
                    <a:pt x="3441" y="2710434"/>
                  </a:lnTo>
                  <a:lnTo>
                    <a:pt x="0" y="2663825"/>
                  </a:lnTo>
                  <a:close/>
                </a:path>
              </a:pathLst>
            </a:custGeom>
            <a:ln w="38097">
              <a:solidFill>
                <a:srgbClr val="9F7E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927219" y="409701"/>
            <a:ext cx="765810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VEDI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556261" y="996697"/>
            <a:ext cx="4705985" cy="6124575"/>
            <a:chOff x="556261" y="996697"/>
            <a:chExt cx="4705985" cy="6124575"/>
          </a:xfrm>
        </p:grpSpPr>
        <p:sp>
          <p:nvSpPr>
            <p:cNvPr id="4" name="object 4"/>
            <p:cNvSpPr/>
            <p:nvPr/>
          </p:nvSpPr>
          <p:spPr>
            <a:xfrm>
              <a:off x="579311" y="1021329"/>
              <a:ext cx="4663248" cy="607898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75309" y="1015745"/>
              <a:ext cx="4667885" cy="6086475"/>
            </a:xfrm>
            <a:custGeom>
              <a:avLst/>
              <a:gdLst/>
              <a:ahLst/>
              <a:cxnLst/>
              <a:rect l="l" t="t" r="r" b="b"/>
              <a:pathLst>
                <a:path w="4667885" h="6086475">
                  <a:moveTo>
                    <a:pt x="495757" y="0"/>
                  </a:moveTo>
                  <a:lnTo>
                    <a:pt x="4171823" y="0"/>
                  </a:lnTo>
                  <a:lnTo>
                    <a:pt x="4219320" y="2286"/>
                  </a:lnTo>
                  <a:lnTo>
                    <a:pt x="4265676" y="9017"/>
                  </a:lnTo>
                  <a:lnTo>
                    <a:pt x="4310634" y="19939"/>
                  </a:lnTo>
                  <a:lnTo>
                    <a:pt x="4353814" y="34798"/>
                  </a:lnTo>
                  <a:lnTo>
                    <a:pt x="4395089" y="53467"/>
                  </a:lnTo>
                  <a:lnTo>
                    <a:pt x="4434332" y="75692"/>
                  </a:lnTo>
                  <a:lnTo>
                    <a:pt x="4471289" y="101346"/>
                  </a:lnTo>
                  <a:lnTo>
                    <a:pt x="4505706" y="130175"/>
                  </a:lnTo>
                  <a:lnTo>
                    <a:pt x="4537456" y="161798"/>
                  </a:lnTo>
                  <a:lnTo>
                    <a:pt x="4566158" y="196215"/>
                  </a:lnTo>
                  <a:lnTo>
                    <a:pt x="4591812" y="233172"/>
                  </a:lnTo>
                  <a:lnTo>
                    <a:pt x="4614037" y="272415"/>
                  </a:lnTo>
                  <a:lnTo>
                    <a:pt x="4632833" y="313817"/>
                  </a:lnTo>
                  <a:lnTo>
                    <a:pt x="4647692" y="356997"/>
                  </a:lnTo>
                  <a:lnTo>
                    <a:pt x="4658614" y="401828"/>
                  </a:lnTo>
                  <a:lnTo>
                    <a:pt x="4665345" y="448183"/>
                  </a:lnTo>
                  <a:lnTo>
                    <a:pt x="4667504" y="495681"/>
                  </a:lnTo>
                  <a:lnTo>
                    <a:pt x="4667504" y="5590578"/>
                  </a:lnTo>
                  <a:lnTo>
                    <a:pt x="4665345" y="5638152"/>
                  </a:lnTo>
                  <a:lnTo>
                    <a:pt x="4658614" y="5684469"/>
                  </a:lnTo>
                  <a:lnTo>
                    <a:pt x="4647692" y="5729338"/>
                  </a:lnTo>
                  <a:lnTo>
                    <a:pt x="4632833" y="5772543"/>
                  </a:lnTo>
                  <a:lnTo>
                    <a:pt x="4614037" y="5813882"/>
                  </a:lnTo>
                  <a:lnTo>
                    <a:pt x="4591812" y="5853125"/>
                  </a:lnTo>
                  <a:lnTo>
                    <a:pt x="4566158" y="5890056"/>
                  </a:lnTo>
                  <a:lnTo>
                    <a:pt x="4537456" y="5924486"/>
                  </a:lnTo>
                  <a:lnTo>
                    <a:pt x="4505706" y="5956185"/>
                  </a:lnTo>
                  <a:lnTo>
                    <a:pt x="4471289" y="5984963"/>
                  </a:lnTo>
                  <a:lnTo>
                    <a:pt x="4434332" y="6010579"/>
                  </a:lnTo>
                  <a:lnTo>
                    <a:pt x="4395089" y="6032830"/>
                  </a:lnTo>
                  <a:lnTo>
                    <a:pt x="4353814" y="6051524"/>
                  </a:lnTo>
                  <a:lnTo>
                    <a:pt x="4310634" y="6066421"/>
                  </a:lnTo>
                  <a:lnTo>
                    <a:pt x="4265676" y="6077331"/>
                  </a:lnTo>
                  <a:lnTo>
                    <a:pt x="4219320" y="6084036"/>
                  </a:lnTo>
                  <a:lnTo>
                    <a:pt x="4171823" y="6086309"/>
                  </a:lnTo>
                  <a:lnTo>
                    <a:pt x="495757" y="6086309"/>
                  </a:lnTo>
                  <a:lnTo>
                    <a:pt x="448195" y="6084036"/>
                  </a:lnTo>
                  <a:lnTo>
                    <a:pt x="401866" y="6077331"/>
                  </a:lnTo>
                  <a:lnTo>
                    <a:pt x="356997" y="6066421"/>
                  </a:lnTo>
                  <a:lnTo>
                    <a:pt x="313778" y="6051524"/>
                  </a:lnTo>
                  <a:lnTo>
                    <a:pt x="272453" y="6032830"/>
                  </a:lnTo>
                  <a:lnTo>
                    <a:pt x="233210" y="6010579"/>
                  </a:lnTo>
                  <a:lnTo>
                    <a:pt x="196265" y="5984963"/>
                  </a:lnTo>
                  <a:lnTo>
                    <a:pt x="161836" y="5956185"/>
                  </a:lnTo>
                  <a:lnTo>
                    <a:pt x="130124" y="5924486"/>
                  </a:lnTo>
                  <a:lnTo>
                    <a:pt x="101358" y="5890056"/>
                  </a:lnTo>
                  <a:lnTo>
                    <a:pt x="75742" y="5853125"/>
                  </a:lnTo>
                  <a:lnTo>
                    <a:pt x="53479" y="5813882"/>
                  </a:lnTo>
                  <a:lnTo>
                    <a:pt x="34798" y="5772543"/>
                  </a:lnTo>
                  <a:lnTo>
                    <a:pt x="19888" y="5729338"/>
                  </a:lnTo>
                  <a:lnTo>
                    <a:pt x="8978" y="5684469"/>
                  </a:lnTo>
                  <a:lnTo>
                    <a:pt x="2285" y="5638152"/>
                  </a:lnTo>
                  <a:lnTo>
                    <a:pt x="0" y="5590578"/>
                  </a:lnTo>
                  <a:lnTo>
                    <a:pt x="0" y="495681"/>
                  </a:lnTo>
                  <a:lnTo>
                    <a:pt x="2285" y="448183"/>
                  </a:lnTo>
                  <a:lnTo>
                    <a:pt x="8978" y="401828"/>
                  </a:lnTo>
                  <a:lnTo>
                    <a:pt x="19888" y="356997"/>
                  </a:lnTo>
                  <a:lnTo>
                    <a:pt x="34798" y="313817"/>
                  </a:lnTo>
                  <a:lnTo>
                    <a:pt x="53479" y="272415"/>
                  </a:lnTo>
                  <a:lnTo>
                    <a:pt x="75742" y="233172"/>
                  </a:lnTo>
                  <a:lnTo>
                    <a:pt x="101358" y="196215"/>
                  </a:lnTo>
                  <a:lnTo>
                    <a:pt x="130124" y="161798"/>
                  </a:lnTo>
                  <a:lnTo>
                    <a:pt x="161836" y="130175"/>
                  </a:lnTo>
                  <a:lnTo>
                    <a:pt x="196265" y="101346"/>
                  </a:lnTo>
                  <a:lnTo>
                    <a:pt x="233210" y="75692"/>
                  </a:lnTo>
                  <a:lnTo>
                    <a:pt x="272453" y="53467"/>
                  </a:lnTo>
                  <a:lnTo>
                    <a:pt x="313778" y="34798"/>
                  </a:lnTo>
                  <a:lnTo>
                    <a:pt x="356997" y="19939"/>
                  </a:lnTo>
                  <a:lnTo>
                    <a:pt x="401866" y="9017"/>
                  </a:lnTo>
                  <a:lnTo>
                    <a:pt x="448195" y="2286"/>
                  </a:lnTo>
                  <a:lnTo>
                    <a:pt x="495757" y="0"/>
                  </a:lnTo>
                  <a:close/>
                </a:path>
              </a:pathLst>
            </a:custGeom>
            <a:ln w="38097">
              <a:solidFill>
                <a:srgbClr val="9F7E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5486401" y="996697"/>
            <a:ext cx="4705985" cy="6124575"/>
            <a:chOff x="5486401" y="996697"/>
            <a:chExt cx="4705985" cy="6124575"/>
          </a:xfrm>
        </p:grpSpPr>
        <p:sp>
          <p:nvSpPr>
            <p:cNvPr id="7" name="object 7"/>
            <p:cNvSpPr/>
            <p:nvPr/>
          </p:nvSpPr>
          <p:spPr>
            <a:xfrm>
              <a:off x="5504687" y="1040365"/>
              <a:ext cx="4668012" cy="605995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505449" y="1015745"/>
              <a:ext cx="4667885" cy="6086475"/>
            </a:xfrm>
            <a:custGeom>
              <a:avLst/>
              <a:gdLst/>
              <a:ahLst/>
              <a:cxnLst/>
              <a:rect l="l" t="t" r="r" b="b"/>
              <a:pathLst>
                <a:path w="4667884" h="6086475">
                  <a:moveTo>
                    <a:pt x="495808" y="0"/>
                  </a:moveTo>
                  <a:lnTo>
                    <a:pt x="4171823" y="0"/>
                  </a:lnTo>
                  <a:lnTo>
                    <a:pt x="4219321" y="2286"/>
                  </a:lnTo>
                  <a:lnTo>
                    <a:pt x="4265676" y="9017"/>
                  </a:lnTo>
                  <a:lnTo>
                    <a:pt x="4310633" y="19939"/>
                  </a:lnTo>
                  <a:lnTo>
                    <a:pt x="4353814" y="34798"/>
                  </a:lnTo>
                  <a:lnTo>
                    <a:pt x="4395089" y="53467"/>
                  </a:lnTo>
                  <a:lnTo>
                    <a:pt x="4434332" y="75692"/>
                  </a:lnTo>
                  <a:lnTo>
                    <a:pt x="4471289" y="101346"/>
                  </a:lnTo>
                  <a:lnTo>
                    <a:pt x="4505706" y="130175"/>
                  </a:lnTo>
                  <a:lnTo>
                    <a:pt x="4537456" y="161798"/>
                  </a:lnTo>
                  <a:lnTo>
                    <a:pt x="4566158" y="196215"/>
                  </a:lnTo>
                  <a:lnTo>
                    <a:pt x="4591811" y="233172"/>
                  </a:lnTo>
                  <a:lnTo>
                    <a:pt x="4614036" y="272415"/>
                  </a:lnTo>
                  <a:lnTo>
                    <a:pt x="4632833" y="313817"/>
                  </a:lnTo>
                  <a:lnTo>
                    <a:pt x="4647692" y="356997"/>
                  </a:lnTo>
                  <a:lnTo>
                    <a:pt x="4658614" y="401828"/>
                  </a:lnTo>
                  <a:lnTo>
                    <a:pt x="4665345" y="448183"/>
                  </a:lnTo>
                  <a:lnTo>
                    <a:pt x="4667504" y="495681"/>
                  </a:lnTo>
                  <a:lnTo>
                    <a:pt x="4667504" y="5590578"/>
                  </a:lnTo>
                  <a:lnTo>
                    <a:pt x="4665345" y="5638152"/>
                  </a:lnTo>
                  <a:lnTo>
                    <a:pt x="4658614" y="5684469"/>
                  </a:lnTo>
                  <a:lnTo>
                    <a:pt x="4647692" y="5729338"/>
                  </a:lnTo>
                  <a:lnTo>
                    <a:pt x="4632833" y="5772543"/>
                  </a:lnTo>
                  <a:lnTo>
                    <a:pt x="4614036" y="5813882"/>
                  </a:lnTo>
                  <a:lnTo>
                    <a:pt x="4591811" y="5853125"/>
                  </a:lnTo>
                  <a:lnTo>
                    <a:pt x="4566158" y="5890056"/>
                  </a:lnTo>
                  <a:lnTo>
                    <a:pt x="4537456" y="5924486"/>
                  </a:lnTo>
                  <a:lnTo>
                    <a:pt x="4505706" y="5956185"/>
                  </a:lnTo>
                  <a:lnTo>
                    <a:pt x="4471289" y="5984963"/>
                  </a:lnTo>
                  <a:lnTo>
                    <a:pt x="4434332" y="6010579"/>
                  </a:lnTo>
                  <a:lnTo>
                    <a:pt x="4395089" y="6032830"/>
                  </a:lnTo>
                  <a:lnTo>
                    <a:pt x="4353814" y="6051524"/>
                  </a:lnTo>
                  <a:lnTo>
                    <a:pt x="4310633" y="6066421"/>
                  </a:lnTo>
                  <a:lnTo>
                    <a:pt x="4265676" y="6077331"/>
                  </a:lnTo>
                  <a:lnTo>
                    <a:pt x="4219321" y="6084036"/>
                  </a:lnTo>
                  <a:lnTo>
                    <a:pt x="4171823" y="6086309"/>
                  </a:lnTo>
                  <a:lnTo>
                    <a:pt x="495808" y="6086309"/>
                  </a:lnTo>
                  <a:lnTo>
                    <a:pt x="448183" y="6084036"/>
                  </a:lnTo>
                  <a:lnTo>
                    <a:pt x="401827" y="6077331"/>
                  </a:lnTo>
                  <a:lnTo>
                    <a:pt x="356997" y="6066421"/>
                  </a:lnTo>
                  <a:lnTo>
                    <a:pt x="313816" y="6051524"/>
                  </a:lnTo>
                  <a:lnTo>
                    <a:pt x="272414" y="6032830"/>
                  </a:lnTo>
                  <a:lnTo>
                    <a:pt x="233172" y="6010579"/>
                  </a:lnTo>
                  <a:lnTo>
                    <a:pt x="196214" y="5984963"/>
                  </a:lnTo>
                  <a:lnTo>
                    <a:pt x="161798" y="5956185"/>
                  </a:lnTo>
                  <a:lnTo>
                    <a:pt x="130175" y="5924486"/>
                  </a:lnTo>
                  <a:lnTo>
                    <a:pt x="101346" y="5890056"/>
                  </a:lnTo>
                  <a:lnTo>
                    <a:pt x="75691" y="5853125"/>
                  </a:lnTo>
                  <a:lnTo>
                    <a:pt x="53466" y="5813882"/>
                  </a:lnTo>
                  <a:lnTo>
                    <a:pt x="34798" y="5772543"/>
                  </a:lnTo>
                  <a:lnTo>
                    <a:pt x="19938" y="5729338"/>
                  </a:lnTo>
                  <a:lnTo>
                    <a:pt x="9016" y="5684469"/>
                  </a:lnTo>
                  <a:lnTo>
                    <a:pt x="2286" y="5638152"/>
                  </a:lnTo>
                  <a:lnTo>
                    <a:pt x="0" y="5590578"/>
                  </a:lnTo>
                  <a:lnTo>
                    <a:pt x="0" y="495681"/>
                  </a:lnTo>
                  <a:lnTo>
                    <a:pt x="2286" y="448183"/>
                  </a:lnTo>
                  <a:lnTo>
                    <a:pt x="9016" y="401828"/>
                  </a:lnTo>
                  <a:lnTo>
                    <a:pt x="19938" y="356997"/>
                  </a:lnTo>
                  <a:lnTo>
                    <a:pt x="34798" y="313817"/>
                  </a:lnTo>
                  <a:lnTo>
                    <a:pt x="53466" y="272415"/>
                  </a:lnTo>
                  <a:lnTo>
                    <a:pt x="75691" y="233172"/>
                  </a:lnTo>
                  <a:lnTo>
                    <a:pt x="101346" y="196215"/>
                  </a:lnTo>
                  <a:lnTo>
                    <a:pt x="130175" y="161798"/>
                  </a:lnTo>
                  <a:lnTo>
                    <a:pt x="161798" y="130175"/>
                  </a:lnTo>
                  <a:lnTo>
                    <a:pt x="196214" y="101346"/>
                  </a:lnTo>
                  <a:lnTo>
                    <a:pt x="233172" y="75692"/>
                  </a:lnTo>
                  <a:lnTo>
                    <a:pt x="272414" y="53467"/>
                  </a:lnTo>
                  <a:lnTo>
                    <a:pt x="313816" y="34798"/>
                  </a:lnTo>
                  <a:lnTo>
                    <a:pt x="356997" y="19939"/>
                  </a:lnTo>
                  <a:lnTo>
                    <a:pt x="401827" y="9017"/>
                  </a:lnTo>
                  <a:lnTo>
                    <a:pt x="448183" y="2286"/>
                  </a:lnTo>
                  <a:lnTo>
                    <a:pt x="495808" y="0"/>
                  </a:lnTo>
                  <a:close/>
                </a:path>
              </a:pathLst>
            </a:custGeom>
            <a:ln w="38097">
              <a:solidFill>
                <a:srgbClr val="9F7E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74414" y="409701"/>
            <a:ext cx="2668270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5" dirty="0"/>
              <a:t>PHOTO </a:t>
            </a:r>
            <a:r>
              <a:rPr spc="-5" dirty="0"/>
              <a:t>OP</a:t>
            </a:r>
            <a:r>
              <a:rPr spc="-170" dirty="0"/>
              <a:t> </a:t>
            </a:r>
            <a:r>
              <a:rPr spc="-35" dirty="0"/>
              <a:t>WALL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739141" y="981457"/>
            <a:ext cx="9340850" cy="6040120"/>
            <a:chOff x="739141" y="981457"/>
            <a:chExt cx="9340850" cy="6040120"/>
          </a:xfrm>
        </p:grpSpPr>
        <p:sp>
          <p:nvSpPr>
            <p:cNvPr id="4" name="object 4"/>
            <p:cNvSpPr/>
            <p:nvPr/>
          </p:nvSpPr>
          <p:spPr>
            <a:xfrm>
              <a:off x="757427" y="1012445"/>
              <a:ext cx="9302496" cy="598881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58189" y="1000505"/>
              <a:ext cx="9302750" cy="6002020"/>
            </a:xfrm>
            <a:custGeom>
              <a:avLst/>
              <a:gdLst/>
              <a:ahLst/>
              <a:cxnLst/>
              <a:rect l="l" t="t" r="r" b="b"/>
              <a:pathLst>
                <a:path w="9302750" h="6002020">
                  <a:moveTo>
                    <a:pt x="0" y="5364022"/>
                  </a:moveTo>
                  <a:lnTo>
                    <a:pt x="0" y="637413"/>
                  </a:lnTo>
                  <a:lnTo>
                    <a:pt x="1752" y="590041"/>
                  </a:lnTo>
                  <a:lnTo>
                    <a:pt x="6946" y="543559"/>
                  </a:lnTo>
                  <a:lnTo>
                    <a:pt x="15430" y="498093"/>
                  </a:lnTo>
                  <a:lnTo>
                    <a:pt x="27101" y="453897"/>
                  </a:lnTo>
                  <a:lnTo>
                    <a:pt x="41833" y="410844"/>
                  </a:lnTo>
                  <a:lnTo>
                    <a:pt x="59474" y="369315"/>
                  </a:lnTo>
                  <a:lnTo>
                    <a:pt x="79933" y="329310"/>
                  </a:lnTo>
                  <a:lnTo>
                    <a:pt x="103060" y="290956"/>
                  </a:lnTo>
                  <a:lnTo>
                    <a:pt x="128727" y="254380"/>
                  </a:lnTo>
                  <a:lnTo>
                    <a:pt x="156832" y="219836"/>
                  </a:lnTo>
                  <a:lnTo>
                    <a:pt x="187236" y="187197"/>
                  </a:lnTo>
                  <a:lnTo>
                    <a:pt x="219811" y="156844"/>
                  </a:lnTo>
                  <a:lnTo>
                    <a:pt x="254431" y="128777"/>
                  </a:lnTo>
                  <a:lnTo>
                    <a:pt x="290969" y="103123"/>
                  </a:lnTo>
                  <a:lnTo>
                    <a:pt x="329310" y="79882"/>
                  </a:lnTo>
                  <a:lnTo>
                    <a:pt x="369316" y="59435"/>
                  </a:lnTo>
                  <a:lnTo>
                    <a:pt x="410870" y="41782"/>
                  </a:lnTo>
                  <a:lnTo>
                    <a:pt x="453847" y="27050"/>
                  </a:lnTo>
                  <a:lnTo>
                    <a:pt x="498106" y="15494"/>
                  </a:lnTo>
                  <a:lnTo>
                    <a:pt x="543560" y="6984"/>
                  </a:lnTo>
                  <a:lnTo>
                    <a:pt x="590041" y="1777"/>
                  </a:lnTo>
                  <a:lnTo>
                    <a:pt x="637413" y="0"/>
                  </a:lnTo>
                  <a:lnTo>
                    <a:pt x="8664956" y="0"/>
                  </a:lnTo>
                  <a:lnTo>
                    <a:pt x="8712327" y="1777"/>
                  </a:lnTo>
                  <a:lnTo>
                    <a:pt x="8758809" y="6984"/>
                  </a:lnTo>
                  <a:lnTo>
                    <a:pt x="8804275" y="15494"/>
                  </a:lnTo>
                  <a:lnTo>
                    <a:pt x="8848470" y="27050"/>
                  </a:lnTo>
                  <a:lnTo>
                    <a:pt x="8891524" y="41782"/>
                  </a:lnTo>
                  <a:lnTo>
                    <a:pt x="8933053" y="59435"/>
                  </a:lnTo>
                  <a:lnTo>
                    <a:pt x="8973058" y="79882"/>
                  </a:lnTo>
                  <a:lnTo>
                    <a:pt x="9011412" y="103123"/>
                  </a:lnTo>
                  <a:lnTo>
                    <a:pt x="9047988" y="128777"/>
                  </a:lnTo>
                  <a:lnTo>
                    <a:pt x="9082532" y="156844"/>
                  </a:lnTo>
                  <a:lnTo>
                    <a:pt x="9115170" y="187197"/>
                  </a:lnTo>
                  <a:lnTo>
                    <a:pt x="9145524" y="219836"/>
                  </a:lnTo>
                  <a:lnTo>
                    <a:pt x="9173591" y="254380"/>
                  </a:lnTo>
                  <a:lnTo>
                    <a:pt x="9199371" y="290956"/>
                  </a:lnTo>
                  <a:lnTo>
                    <a:pt x="9222486" y="329310"/>
                  </a:lnTo>
                  <a:lnTo>
                    <a:pt x="9242933" y="369315"/>
                  </a:lnTo>
                  <a:lnTo>
                    <a:pt x="9260586" y="410844"/>
                  </a:lnTo>
                  <a:lnTo>
                    <a:pt x="9275317" y="453897"/>
                  </a:lnTo>
                  <a:lnTo>
                    <a:pt x="9287002" y="498093"/>
                  </a:lnTo>
                  <a:lnTo>
                    <a:pt x="9295384" y="543559"/>
                  </a:lnTo>
                  <a:lnTo>
                    <a:pt x="9300591" y="590041"/>
                  </a:lnTo>
                  <a:lnTo>
                    <a:pt x="9302368" y="637413"/>
                  </a:lnTo>
                  <a:lnTo>
                    <a:pt x="9302368" y="5364022"/>
                  </a:lnTo>
                  <a:lnTo>
                    <a:pt x="9300591" y="5411419"/>
                  </a:lnTo>
                  <a:lnTo>
                    <a:pt x="9295384" y="5457888"/>
                  </a:lnTo>
                  <a:lnTo>
                    <a:pt x="9287002" y="5503329"/>
                  </a:lnTo>
                  <a:lnTo>
                    <a:pt x="9275317" y="5547588"/>
                  </a:lnTo>
                  <a:lnTo>
                    <a:pt x="9260586" y="5590565"/>
                  </a:lnTo>
                  <a:lnTo>
                    <a:pt x="9242933" y="5632119"/>
                  </a:lnTo>
                  <a:lnTo>
                    <a:pt x="9222486" y="5672137"/>
                  </a:lnTo>
                  <a:lnTo>
                    <a:pt x="9199371" y="5710478"/>
                  </a:lnTo>
                  <a:lnTo>
                    <a:pt x="9173591" y="5747016"/>
                  </a:lnTo>
                  <a:lnTo>
                    <a:pt x="9145524" y="5781636"/>
                  </a:lnTo>
                  <a:lnTo>
                    <a:pt x="9115170" y="5814212"/>
                  </a:lnTo>
                  <a:lnTo>
                    <a:pt x="9082532" y="5844616"/>
                  </a:lnTo>
                  <a:lnTo>
                    <a:pt x="9047988" y="5872721"/>
                  </a:lnTo>
                  <a:lnTo>
                    <a:pt x="9011412" y="5898400"/>
                  </a:lnTo>
                  <a:lnTo>
                    <a:pt x="8973058" y="5921527"/>
                  </a:lnTo>
                  <a:lnTo>
                    <a:pt x="8933053" y="5941987"/>
                  </a:lnTo>
                  <a:lnTo>
                    <a:pt x="8891524" y="5959627"/>
                  </a:lnTo>
                  <a:lnTo>
                    <a:pt x="8848470" y="5974359"/>
                  </a:lnTo>
                  <a:lnTo>
                    <a:pt x="8804275" y="5986030"/>
                  </a:lnTo>
                  <a:lnTo>
                    <a:pt x="8758809" y="5994514"/>
                  </a:lnTo>
                  <a:lnTo>
                    <a:pt x="8712327" y="5999708"/>
                  </a:lnTo>
                  <a:lnTo>
                    <a:pt x="8664956" y="6001461"/>
                  </a:lnTo>
                  <a:lnTo>
                    <a:pt x="637413" y="6001461"/>
                  </a:lnTo>
                  <a:lnTo>
                    <a:pt x="590041" y="5999708"/>
                  </a:lnTo>
                  <a:lnTo>
                    <a:pt x="543560" y="5994514"/>
                  </a:lnTo>
                  <a:lnTo>
                    <a:pt x="498106" y="5986030"/>
                  </a:lnTo>
                  <a:lnTo>
                    <a:pt x="453847" y="5974359"/>
                  </a:lnTo>
                  <a:lnTo>
                    <a:pt x="410870" y="5959627"/>
                  </a:lnTo>
                  <a:lnTo>
                    <a:pt x="369316" y="5941987"/>
                  </a:lnTo>
                  <a:lnTo>
                    <a:pt x="329310" y="5921527"/>
                  </a:lnTo>
                  <a:lnTo>
                    <a:pt x="290969" y="5898400"/>
                  </a:lnTo>
                  <a:lnTo>
                    <a:pt x="254431" y="5872721"/>
                  </a:lnTo>
                  <a:lnTo>
                    <a:pt x="219811" y="5844616"/>
                  </a:lnTo>
                  <a:lnTo>
                    <a:pt x="187236" y="5814212"/>
                  </a:lnTo>
                  <a:lnTo>
                    <a:pt x="156832" y="5781636"/>
                  </a:lnTo>
                  <a:lnTo>
                    <a:pt x="128727" y="5747016"/>
                  </a:lnTo>
                  <a:lnTo>
                    <a:pt x="103060" y="5710478"/>
                  </a:lnTo>
                  <a:lnTo>
                    <a:pt x="79933" y="5672137"/>
                  </a:lnTo>
                  <a:lnTo>
                    <a:pt x="59474" y="5632119"/>
                  </a:lnTo>
                  <a:lnTo>
                    <a:pt x="41833" y="5590565"/>
                  </a:lnTo>
                  <a:lnTo>
                    <a:pt x="27101" y="5547588"/>
                  </a:lnTo>
                  <a:lnTo>
                    <a:pt x="15430" y="5503329"/>
                  </a:lnTo>
                  <a:lnTo>
                    <a:pt x="6946" y="5457888"/>
                  </a:lnTo>
                  <a:lnTo>
                    <a:pt x="1752" y="5411419"/>
                  </a:lnTo>
                  <a:lnTo>
                    <a:pt x="0" y="5364022"/>
                  </a:lnTo>
                  <a:close/>
                </a:path>
              </a:pathLst>
            </a:custGeom>
            <a:ln w="38097">
              <a:solidFill>
                <a:srgbClr val="9F7E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9523476" y="350519"/>
            <a:ext cx="806450" cy="471170"/>
            <a:chOff x="9523476" y="350519"/>
            <a:chExt cx="806450" cy="471170"/>
          </a:xfrm>
        </p:grpSpPr>
        <p:sp>
          <p:nvSpPr>
            <p:cNvPr id="7" name="object 7"/>
            <p:cNvSpPr/>
            <p:nvPr/>
          </p:nvSpPr>
          <p:spPr>
            <a:xfrm>
              <a:off x="9781286" y="392556"/>
              <a:ext cx="507365" cy="429259"/>
            </a:xfrm>
            <a:custGeom>
              <a:avLst/>
              <a:gdLst/>
              <a:ahLst/>
              <a:cxnLst/>
              <a:rect l="l" t="t" r="r" b="b"/>
              <a:pathLst>
                <a:path w="507365" h="429259">
                  <a:moveTo>
                    <a:pt x="506857" y="124714"/>
                  </a:moveTo>
                  <a:lnTo>
                    <a:pt x="499491" y="85115"/>
                  </a:lnTo>
                  <a:lnTo>
                    <a:pt x="499491" y="153924"/>
                  </a:lnTo>
                  <a:lnTo>
                    <a:pt x="490347" y="203581"/>
                  </a:lnTo>
                  <a:lnTo>
                    <a:pt x="471551" y="253238"/>
                  </a:lnTo>
                  <a:lnTo>
                    <a:pt x="442595" y="299085"/>
                  </a:lnTo>
                  <a:lnTo>
                    <a:pt x="403352" y="338455"/>
                  </a:lnTo>
                  <a:lnTo>
                    <a:pt x="366903" y="362712"/>
                  </a:lnTo>
                  <a:lnTo>
                    <a:pt x="325628" y="379222"/>
                  </a:lnTo>
                  <a:lnTo>
                    <a:pt x="279654" y="385572"/>
                  </a:lnTo>
                  <a:lnTo>
                    <a:pt x="229235" y="380492"/>
                  </a:lnTo>
                  <a:lnTo>
                    <a:pt x="232791" y="377952"/>
                  </a:lnTo>
                  <a:lnTo>
                    <a:pt x="272161" y="350012"/>
                  </a:lnTo>
                  <a:lnTo>
                    <a:pt x="308102" y="316865"/>
                  </a:lnTo>
                  <a:lnTo>
                    <a:pt x="338455" y="281178"/>
                  </a:lnTo>
                  <a:lnTo>
                    <a:pt x="364490" y="243078"/>
                  </a:lnTo>
                  <a:lnTo>
                    <a:pt x="387731" y="201041"/>
                  </a:lnTo>
                  <a:lnTo>
                    <a:pt x="409575" y="153924"/>
                  </a:lnTo>
                  <a:lnTo>
                    <a:pt x="434594" y="89027"/>
                  </a:lnTo>
                  <a:lnTo>
                    <a:pt x="449326" y="62357"/>
                  </a:lnTo>
                  <a:lnTo>
                    <a:pt x="470154" y="40640"/>
                  </a:lnTo>
                  <a:lnTo>
                    <a:pt x="489077" y="68707"/>
                  </a:lnTo>
                  <a:lnTo>
                    <a:pt x="498856" y="108204"/>
                  </a:lnTo>
                  <a:lnTo>
                    <a:pt x="499491" y="153924"/>
                  </a:lnTo>
                  <a:lnTo>
                    <a:pt x="499491" y="85115"/>
                  </a:lnTo>
                  <a:lnTo>
                    <a:pt x="498094" y="77597"/>
                  </a:lnTo>
                  <a:lnTo>
                    <a:pt x="478155" y="40640"/>
                  </a:lnTo>
                  <a:lnTo>
                    <a:pt x="475361" y="35560"/>
                  </a:lnTo>
                  <a:lnTo>
                    <a:pt x="482092" y="30480"/>
                  </a:lnTo>
                  <a:lnTo>
                    <a:pt x="469646" y="30480"/>
                  </a:lnTo>
                  <a:lnTo>
                    <a:pt x="443484" y="10160"/>
                  </a:lnTo>
                  <a:lnTo>
                    <a:pt x="417068" y="0"/>
                  </a:lnTo>
                  <a:lnTo>
                    <a:pt x="383540" y="0"/>
                  </a:lnTo>
                  <a:lnTo>
                    <a:pt x="431165" y="11430"/>
                  </a:lnTo>
                  <a:lnTo>
                    <a:pt x="464312" y="35560"/>
                  </a:lnTo>
                  <a:lnTo>
                    <a:pt x="426212" y="67437"/>
                  </a:lnTo>
                  <a:lnTo>
                    <a:pt x="393319" y="104267"/>
                  </a:lnTo>
                  <a:lnTo>
                    <a:pt x="364236" y="143764"/>
                  </a:lnTo>
                  <a:lnTo>
                    <a:pt x="337693" y="187071"/>
                  </a:lnTo>
                  <a:lnTo>
                    <a:pt x="286258" y="276098"/>
                  </a:lnTo>
                  <a:lnTo>
                    <a:pt x="258826" y="321945"/>
                  </a:lnTo>
                  <a:lnTo>
                    <a:pt x="224028" y="365252"/>
                  </a:lnTo>
                  <a:lnTo>
                    <a:pt x="208788" y="377952"/>
                  </a:lnTo>
                  <a:lnTo>
                    <a:pt x="174752" y="370332"/>
                  </a:lnTo>
                  <a:lnTo>
                    <a:pt x="165862" y="369443"/>
                  </a:lnTo>
                  <a:lnTo>
                    <a:pt x="165862" y="402209"/>
                  </a:lnTo>
                  <a:lnTo>
                    <a:pt x="159766" y="406019"/>
                  </a:lnTo>
                  <a:lnTo>
                    <a:pt x="129032" y="413639"/>
                  </a:lnTo>
                  <a:lnTo>
                    <a:pt x="120396" y="414909"/>
                  </a:lnTo>
                  <a:lnTo>
                    <a:pt x="107442" y="416179"/>
                  </a:lnTo>
                  <a:lnTo>
                    <a:pt x="94869" y="418719"/>
                  </a:lnTo>
                  <a:lnTo>
                    <a:pt x="86995" y="418719"/>
                  </a:lnTo>
                  <a:lnTo>
                    <a:pt x="59436" y="419989"/>
                  </a:lnTo>
                  <a:lnTo>
                    <a:pt x="32512" y="417449"/>
                  </a:lnTo>
                  <a:lnTo>
                    <a:pt x="20066" y="413639"/>
                  </a:lnTo>
                  <a:lnTo>
                    <a:pt x="13843" y="408559"/>
                  </a:lnTo>
                  <a:lnTo>
                    <a:pt x="13462" y="404749"/>
                  </a:lnTo>
                  <a:lnTo>
                    <a:pt x="25908" y="390652"/>
                  </a:lnTo>
                  <a:lnTo>
                    <a:pt x="56261" y="386842"/>
                  </a:lnTo>
                  <a:lnTo>
                    <a:pt x="89535" y="386842"/>
                  </a:lnTo>
                  <a:lnTo>
                    <a:pt x="110871" y="389382"/>
                  </a:lnTo>
                  <a:lnTo>
                    <a:pt x="124587" y="391922"/>
                  </a:lnTo>
                  <a:lnTo>
                    <a:pt x="152654" y="399542"/>
                  </a:lnTo>
                  <a:lnTo>
                    <a:pt x="165862" y="402209"/>
                  </a:lnTo>
                  <a:lnTo>
                    <a:pt x="165862" y="369443"/>
                  </a:lnTo>
                  <a:lnTo>
                    <a:pt x="124333" y="365252"/>
                  </a:lnTo>
                  <a:lnTo>
                    <a:pt x="70358" y="365252"/>
                  </a:lnTo>
                  <a:lnTo>
                    <a:pt x="25400" y="374142"/>
                  </a:lnTo>
                  <a:lnTo>
                    <a:pt x="7747" y="385572"/>
                  </a:lnTo>
                  <a:lnTo>
                    <a:pt x="0" y="397002"/>
                  </a:lnTo>
                  <a:lnTo>
                    <a:pt x="0" y="407289"/>
                  </a:lnTo>
                  <a:lnTo>
                    <a:pt x="5461" y="416179"/>
                  </a:lnTo>
                  <a:lnTo>
                    <a:pt x="35306" y="426339"/>
                  </a:lnTo>
                  <a:lnTo>
                    <a:pt x="86106" y="428879"/>
                  </a:lnTo>
                  <a:lnTo>
                    <a:pt x="142113" y="423799"/>
                  </a:lnTo>
                  <a:lnTo>
                    <a:pt x="152527" y="419989"/>
                  </a:lnTo>
                  <a:lnTo>
                    <a:pt x="187198" y="407289"/>
                  </a:lnTo>
                  <a:lnTo>
                    <a:pt x="243586" y="411099"/>
                  </a:lnTo>
                  <a:lnTo>
                    <a:pt x="294005" y="408559"/>
                  </a:lnTo>
                  <a:lnTo>
                    <a:pt x="299085" y="407289"/>
                  </a:lnTo>
                  <a:lnTo>
                    <a:pt x="339090" y="397002"/>
                  </a:lnTo>
                  <a:lnTo>
                    <a:pt x="359156" y="386842"/>
                  </a:lnTo>
                  <a:lnTo>
                    <a:pt x="361696" y="385572"/>
                  </a:lnTo>
                  <a:lnTo>
                    <a:pt x="414909" y="348742"/>
                  </a:lnTo>
                  <a:lnTo>
                    <a:pt x="444754" y="314325"/>
                  </a:lnTo>
                  <a:lnTo>
                    <a:pt x="470789" y="271018"/>
                  </a:lnTo>
                  <a:lnTo>
                    <a:pt x="491236" y="224028"/>
                  </a:lnTo>
                  <a:lnTo>
                    <a:pt x="503936" y="174371"/>
                  </a:lnTo>
                  <a:lnTo>
                    <a:pt x="506857" y="124714"/>
                  </a:lnTo>
                  <a:close/>
                </a:path>
              </a:pathLst>
            </a:custGeom>
            <a:solidFill>
              <a:srgbClr val="CD99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850501" y="556767"/>
              <a:ext cx="66040" cy="18199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523476" y="657224"/>
              <a:ext cx="102616" cy="8153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606026" y="477773"/>
              <a:ext cx="291465" cy="257175"/>
            </a:xfrm>
            <a:custGeom>
              <a:avLst/>
              <a:gdLst/>
              <a:ahLst/>
              <a:cxnLst/>
              <a:rect l="l" t="t" r="r" b="b"/>
              <a:pathLst>
                <a:path w="291465" h="257175">
                  <a:moveTo>
                    <a:pt x="291338" y="0"/>
                  </a:moveTo>
                  <a:lnTo>
                    <a:pt x="265175" y="0"/>
                  </a:lnTo>
                  <a:lnTo>
                    <a:pt x="249174" y="19050"/>
                  </a:lnTo>
                  <a:lnTo>
                    <a:pt x="195579" y="73787"/>
                  </a:lnTo>
                  <a:lnTo>
                    <a:pt x="166497" y="108204"/>
                  </a:lnTo>
                  <a:lnTo>
                    <a:pt x="139192" y="146431"/>
                  </a:lnTo>
                  <a:lnTo>
                    <a:pt x="112902" y="185801"/>
                  </a:lnTo>
                  <a:lnTo>
                    <a:pt x="99441" y="204978"/>
                  </a:lnTo>
                  <a:lnTo>
                    <a:pt x="84581" y="221488"/>
                  </a:lnTo>
                  <a:lnTo>
                    <a:pt x="44576" y="246888"/>
                  </a:lnTo>
                  <a:lnTo>
                    <a:pt x="0" y="257175"/>
                  </a:lnTo>
                  <a:lnTo>
                    <a:pt x="20066" y="257175"/>
                  </a:lnTo>
                  <a:lnTo>
                    <a:pt x="84708" y="237998"/>
                  </a:lnTo>
                  <a:lnTo>
                    <a:pt x="121157" y="217678"/>
                  </a:lnTo>
                  <a:lnTo>
                    <a:pt x="166624" y="183261"/>
                  </a:lnTo>
                  <a:lnTo>
                    <a:pt x="202310" y="146431"/>
                  </a:lnTo>
                  <a:lnTo>
                    <a:pt x="230631" y="108204"/>
                  </a:lnTo>
                  <a:lnTo>
                    <a:pt x="254000" y="67437"/>
                  </a:lnTo>
                  <a:lnTo>
                    <a:pt x="259969" y="67437"/>
                  </a:lnTo>
                  <a:lnTo>
                    <a:pt x="259460" y="62357"/>
                  </a:lnTo>
                  <a:lnTo>
                    <a:pt x="256285" y="62357"/>
                  </a:lnTo>
                  <a:lnTo>
                    <a:pt x="274066" y="28067"/>
                  </a:lnTo>
                  <a:lnTo>
                    <a:pt x="283972" y="11430"/>
                  </a:lnTo>
                  <a:lnTo>
                    <a:pt x="291338" y="0"/>
                  </a:lnTo>
                  <a:close/>
                </a:path>
              </a:pathLst>
            </a:custGeom>
            <a:solidFill>
              <a:srgbClr val="CD99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882886" y="657224"/>
              <a:ext cx="125222" cy="7505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539859" y="350519"/>
              <a:ext cx="789940" cy="354330"/>
            </a:xfrm>
            <a:custGeom>
              <a:avLst/>
              <a:gdLst/>
              <a:ahLst/>
              <a:cxnLst/>
              <a:rect l="l" t="t" r="r" b="b"/>
              <a:pathLst>
                <a:path w="789940" h="354330">
                  <a:moveTo>
                    <a:pt x="43942" y="344932"/>
                  </a:moveTo>
                  <a:lnTo>
                    <a:pt x="0" y="344932"/>
                  </a:lnTo>
                  <a:lnTo>
                    <a:pt x="8636" y="350012"/>
                  </a:lnTo>
                  <a:lnTo>
                    <a:pt x="20066" y="353822"/>
                  </a:lnTo>
                  <a:lnTo>
                    <a:pt x="32004" y="353822"/>
                  </a:lnTo>
                  <a:lnTo>
                    <a:pt x="42418" y="347472"/>
                  </a:lnTo>
                  <a:lnTo>
                    <a:pt x="43942" y="344932"/>
                  </a:lnTo>
                  <a:close/>
                </a:path>
                <a:path w="789940" h="354330">
                  <a:moveTo>
                    <a:pt x="471297" y="8890"/>
                  </a:moveTo>
                  <a:lnTo>
                    <a:pt x="449453" y="21590"/>
                  </a:lnTo>
                  <a:lnTo>
                    <a:pt x="430530" y="34417"/>
                  </a:lnTo>
                  <a:lnTo>
                    <a:pt x="415036" y="45847"/>
                  </a:lnTo>
                  <a:lnTo>
                    <a:pt x="404114" y="54737"/>
                  </a:lnTo>
                  <a:lnTo>
                    <a:pt x="400050" y="52603"/>
                  </a:lnTo>
                  <a:lnTo>
                    <a:pt x="400050" y="58547"/>
                  </a:lnTo>
                  <a:lnTo>
                    <a:pt x="382905" y="73787"/>
                  </a:lnTo>
                  <a:lnTo>
                    <a:pt x="365506" y="90424"/>
                  </a:lnTo>
                  <a:lnTo>
                    <a:pt x="330581" y="119634"/>
                  </a:lnTo>
                  <a:lnTo>
                    <a:pt x="292862" y="147701"/>
                  </a:lnTo>
                  <a:lnTo>
                    <a:pt x="251968" y="173101"/>
                  </a:lnTo>
                  <a:lnTo>
                    <a:pt x="209804" y="193421"/>
                  </a:lnTo>
                  <a:lnTo>
                    <a:pt x="168021" y="208788"/>
                  </a:lnTo>
                  <a:lnTo>
                    <a:pt x="128905" y="213868"/>
                  </a:lnTo>
                  <a:lnTo>
                    <a:pt x="81407" y="207518"/>
                  </a:lnTo>
                  <a:lnTo>
                    <a:pt x="48768" y="187071"/>
                  </a:lnTo>
                  <a:lnTo>
                    <a:pt x="33909" y="156591"/>
                  </a:lnTo>
                  <a:lnTo>
                    <a:pt x="39370" y="118364"/>
                  </a:lnTo>
                  <a:lnTo>
                    <a:pt x="68199" y="76327"/>
                  </a:lnTo>
                  <a:lnTo>
                    <a:pt x="105156" y="45847"/>
                  </a:lnTo>
                  <a:lnTo>
                    <a:pt x="145796" y="25400"/>
                  </a:lnTo>
                  <a:lnTo>
                    <a:pt x="188849" y="13970"/>
                  </a:lnTo>
                  <a:lnTo>
                    <a:pt x="233299" y="10160"/>
                  </a:lnTo>
                  <a:lnTo>
                    <a:pt x="277749" y="13970"/>
                  </a:lnTo>
                  <a:lnTo>
                    <a:pt x="321183" y="24130"/>
                  </a:lnTo>
                  <a:lnTo>
                    <a:pt x="362331" y="39497"/>
                  </a:lnTo>
                  <a:lnTo>
                    <a:pt x="400050" y="58547"/>
                  </a:lnTo>
                  <a:lnTo>
                    <a:pt x="400050" y="52603"/>
                  </a:lnTo>
                  <a:lnTo>
                    <a:pt x="358394" y="30607"/>
                  </a:lnTo>
                  <a:lnTo>
                    <a:pt x="309499" y="13970"/>
                  </a:lnTo>
                  <a:lnTo>
                    <a:pt x="258191" y="3810"/>
                  </a:lnTo>
                  <a:lnTo>
                    <a:pt x="205486" y="0"/>
                  </a:lnTo>
                  <a:lnTo>
                    <a:pt x="162560" y="3810"/>
                  </a:lnTo>
                  <a:lnTo>
                    <a:pt x="121539" y="13970"/>
                  </a:lnTo>
                  <a:lnTo>
                    <a:pt x="83693" y="30607"/>
                  </a:lnTo>
                  <a:lnTo>
                    <a:pt x="50038" y="56007"/>
                  </a:lnTo>
                  <a:lnTo>
                    <a:pt x="22225" y="92964"/>
                  </a:lnTo>
                  <a:lnTo>
                    <a:pt x="10795" y="132334"/>
                  </a:lnTo>
                  <a:lnTo>
                    <a:pt x="14605" y="169291"/>
                  </a:lnTo>
                  <a:lnTo>
                    <a:pt x="32385" y="199771"/>
                  </a:lnTo>
                  <a:lnTo>
                    <a:pt x="61214" y="218948"/>
                  </a:lnTo>
                  <a:lnTo>
                    <a:pt x="99822" y="227838"/>
                  </a:lnTo>
                  <a:lnTo>
                    <a:pt x="145923" y="224028"/>
                  </a:lnTo>
                  <a:lnTo>
                    <a:pt x="232283" y="190881"/>
                  </a:lnTo>
                  <a:lnTo>
                    <a:pt x="271272" y="168021"/>
                  </a:lnTo>
                  <a:lnTo>
                    <a:pt x="306959" y="145034"/>
                  </a:lnTo>
                  <a:lnTo>
                    <a:pt x="331343" y="127254"/>
                  </a:lnTo>
                  <a:lnTo>
                    <a:pt x="357505" y="127254"/>
                  </a:lnTo>
                  <a:lnTo>
                    <a:pt x="360807" y="122174"/>
                  </a:lnTo>
                  <a:lnTo>
                    <a:pt x="378079" y="98044"/>
                  </a:lnTo>
                  <a:lnTo>
                    <a:pt x="392049" y="81407"/>
                  </a:lnTo>
                  <a:lnTo>
                    <a:pt x="407797" y="63627"/>
                  </a:lnTo>
                  <a:lnTo>
                    <a:pt x="416052" y="69977"/>
                  </a:lnTo>
                  <a:lnTo>
                    <a:pt x="424942" y="77597"/>
                  </a:lnTo>
                  <a:lnTo>
                    <a:pt x="433832" y="86487"/>
                  </a:lnTo>
                  <a:lnTo>
                    <a:pt x="441960" y="98044"/>
                  </a:lnTo>
                  <a:lnTo>
                    <a:pt x="437896" y="87757"/>
                  </a:lnTo>
                  <a:lnTo>
                    <a:pt x="431038" y="77597"/>
                  </a:lnTo>
                  <a:lnTo>
                    <a:pt x="422021" y="68707"/>
                  </a:lnTo>
                  <a:lnTo>
                    <a:pt x="415925" y="63627"/>
                  </a:lnTo>
                  <a:lnTo>
                    <a:pt x="411353" y="59817"/>
                  </a:lnTo>
                  <a:lnTo>
                    <a:pt x="417449" y="54737"/>
                  </a:lnTo>
                  <a:lnTo>
                    <a:pt x="448945" y="26670"/>
                  </a:lnTo>
                  <a:lnTo>
                    <a:pt x="471297" y="8890"/>
                  </a:lnTo>
                  <a:close/>
                </a:path>
                <a:path w="789940" h="354330">
                  <a:moveTo>
                    <a:pt x="658495" y="42037"/>
                  </a:moveTo>
                  <a:lnTo>
                    <a:pt x="651891" y="39497"/>
                  </a:lnTo>
                  <a:lnTo>
                    <a:pt x="612902" y="34417"/>
                  </a:lnTo>
                  <a:lnTo>
                    <a:pt x="569214" y="36957"/>
                  </a:lnTo>
                  <a:lnTo>
                    <a:pt x="527177" y="49657"/>
                  </a:lnTo>
                  <a:lnTo>
                    <a:pt x="491236" y="71247"/>
                  </a:lnTo>
                  <a:lnTo>
                    <a:pt x="458978" y="100584"/>
                  </a:lnTo>
                  <a:lnTo>
                    <a:pt x="428244" y="136144"/>
                  </a:lnTo>
                  <a:lnTo>
                    <a:pt x="408813" y="160401"/>
                  </a:lnTo>
                  <a:lnTo>
                    <a:pt x="398272" y="173101"/>
                  </a:lnTo>
                  <a:lnTo>
                    <a:pt x="388747" y="183261"/>
                  </a:lnTo>
                  <a:lnTo>
                    <a:pt x="376555" y="192151"/>
                  </a:lnTo>
                  <a:lnTo>
                    <a:pt x="368935" y="195961"/>
                  </a:lnTo>
                  <a:lnTo>
                    <a:pt x="361188" y="198501"/>
                  </a:lnTo>
                  <a:lnTo>
                    <a:pt x="353568" y="190881"/>
                  </a:lnTo>
                  <a:lnTo>
                    <a:pt x="348361" y="188341"/>
                  </a:lnTo>
                  <a:lnTo>
                    <a:pt x="343281" y="185801"/>
                  </a:lnTo>
                  <a:lnTo>
                    <a:pt x="332232" y="184531"/>
                  </a:lnTo>
                  <a:lnTo>
                    <a:pt x="322453" y="189611"/>
                  </a:lnTo>
                  <a:lnTo>
                    <a:pt x="325628" y="189611"/>
                  </a:lnTo>
                  <a:lnTo>
                    <a:pt x="325501" y="188341"/>
                  </a:lnTo>
                  <a:lnTo>
                    <a:pt x="336042" y="188341"/>
                  </a:lnTo>
                  <a:lnTo>
                    <a:pt x="348869" y="194691"/>
                  </a:lnTo>
                  <a:lnTo>
                    <a:pt x="354076" y="198501"/>
                  </a:lnTo>
                  <a:lnTo>
                    <a:pt x="355219" y="201041"/>
                  </a:lnTo>
                  <a:lnTo>
                    <a:pt x="347091" y="203581"/>
                  </a:lnTo>
                  <a:lnTo>
                    <a:pt x="337820" y="203581"/>
                  </a:lnTo>
                  <a:lnTo>
                    <a:pt x="330073" y="201041"/>
                  </a:lnTo>
                  <a:lnTo>
                    <a:pt x="326390" y="197231"/>
                  </a:lnTo>
                  <a:lnTo>
                    <a:pt x="326136" y="194691"/>
                  </a:lnTo>
                  <a:lnTo>
                    <a:pt x="320167" y="194691"/>
                  </a:lnTo>
                  <a:lnTo>
                    <a:pt x="323088" y="203581"/>
                  </a:lnTo>
                  <a:lnTo>
                    <a:pt x="333375" y="208788"/>
                  </a:lnTo>
                  <a:lnTo>
                    <a:pt x="346329" y="210058"/>
                  </a:lnTo>
                  <a:lnTo>
                    <a:pt x="357378" y="206248"/>
                  </a:lnTo>
                  <a:lnTo>
                    <a:pt x="365252" y="206248"/>
                  </a:lnTo>
                  <a:lnTo>
                    <a:pt x="364363" y="203581"/>
                  </a:lnTo>
                  <a:lnTo>
                    <a:pt x="375285" y="198501"/>
                  </a:lnTo>
                  <a:lnTo>
                    <a:pt x="410718" y="181991"/>
                  </a:lnTo>
                  <a:lnTo>
                    <a:pt x="443103" y="152781"/>
                  </a:lnTo>
                  <a:lnTo>
                    <a:pt x="468630" y="120904"/>
                  </a:lnTo>
                  <a:lnTo>
                    <a:pt x="493903" y="87757"/>
                  </a:lnTo>
                  <a:lnTo>
                    <a:pt x="526161" y="58547"/>
                  </a:lnTo>
                  <a:lnTo>
                    <a:pt x="572770" y="43307"/>
                  </a:lnTo>
                  <a:lnTo>
                    <a:pt x="624967" y="42037"/>
                  </a:lnTo>
                  <a:lnTo>
                    <a:pt x="658495" y="42037"/>
                  </a:lnTo>
                  <a:close/>
                </a:path>
                <a:path w="789940" h="354330">
                  <a:moveTo>
                    <a:pt x="789686" y="31877"/>
                  </a:moveTo>
                  <a:lnTo>
                    <a:pt x="768223" y="39497"/>
                  </a:lnTo>
                  <a:lnTo>
                    <a:pt x="747649" y="49657"/>
                  </a:lnTo>
                  <a:lnTo>
                    <a:pt x="728472" y="61087"/>
                  </a:lnTo>
                  <a:lnTo>
                    <a:pt x="711073" y="72517"/>
                  </a:lnTo>
                  <a:lnTo>
                    <a:pt x="723519" y="72517"/>
                  </a:lnTo>
                  <a:lnTo>
                    <a:pt x="738505" y="61087"/>
                  </a:lnTo>
                  <a:lnTo>
                    <a:pt x="757301" y="49657"/>
                  </a:lnTo>
                  <a:lnTo>
                    <a:pt x="774065" y="40767"/>
                  </a:lnTo>
                  <a:lnTo>
                    <a:pt x="789686" y="31877"/>
                  </a:lnTo>
                  <a:close/>
                </a:path>
              </a:pathLst>
            </a:custGeom>
            <a:solidFill>
              <a:srgbClr val="CD99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9568688" y="829436"/>
            <a:ext cx="718820" cy="102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dirty="0">
                <a:solidFill>
                  <a:srgbClr val="CD992F"/>
                </a:solidFill>
                <a:latin typeface="Arial"/>
                <a:cs typeface="Arial"/>
              </a:rPr>
              <a:t>KUMAR</a:t>
            </a:r>
            <a:r>
              <a:rPr sz="500" spc="-55" dirty="0">
                <a:solidFill>
                  <a:srgbClr val="CD992F"/>
                </a:solidFill>
                <a:latin typeface="Arial"/>
                <a:cs typeface="Arial"/>
              </a:rPr>
              <a:t> </a:t>
            </a:r>
            <a:r>
              <a:rPr sz="500" spc="-5" dirty="0">
                <a:solidFill>
                  <a:srgbClr val="CD992F"/>
                </a:solidFill>
                <a:latin typeface="Arial"/>
                <a:cs typeface="Arial"/>
              </a:rPr>
              <a:t>DECORATORS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</TotalTime>
  <Words>18</Words>
  <Application>Microsoft Office PowerPoint</Application>
  <PresentationFormat>Custom</PresentationFormat>
  <Paragraphs>7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Calibri</vt:lpstr>
      <vt:lpstr>Office Theme</vt:lpstr>
      <vt:lpstr>MAIN ENTRY TRUSS</vt:lpstr>
      <vt:lpstr>MAIN ENTRY TRUSS</vt:lpstr>
      <vt:lpstr>ROUND TABLE ARRANGEMENT</vt:lpstr>
      <vt:lpstr>STAGE DECOR OPTION</vt:lpstr>
      <vt:lpstr>VEDI</vt:lpstr>
      <vt:lpstr>PHOTO OP WALL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Day 2</dc:title>
  <dc:creator>DELL</dc:creator>
  <cp:lastModifiedBy>puneet mehta</cp:lastModifiedBy>
  <cp:revision>1</cp:revision>
  <dcterms:created xsi:type="dcterms:W3CDTF">2021-10-24T09:44:42Z</dcterms:created>
  <dcterms:modified xsi:type="dcterms:W3CDTF">2021-10-24T09:57:52Z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2021-10-16T00:00:00Z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2021-10-24T00:00:00Z</vt:filetime>
  </property>
</Properties>
</file>